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9" r:id="rId2"/>
    <p:sldId id="308" r:id="rId3"/>
    <p:sldId id="290" r:id="rId4"/>
    <p:sldId id="265" r:id="rId5"/>
    <p:sldId id="309" r:id="rId6"/>
    <p:sldId id="303" r:id="rId7"/>
    <p:sldId id="306" r:id="rId8"/>
    <p:sldId id="292" r:id="rId9"/>
    <p:sldId id="291" r:id="rId10"/>
    <p:sldId id="270" r:id="rId11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54" d="100"/>
          <a:sy n="54" d="100"/>
        </p:scale>
        <p:origin x="100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91B3BA-85AB-4649-B284-B51237EFEAA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4B2950-751B-4CBD-9C00-969D8C34A2C0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Accountancy, Business </a:t>
          </a:r>
          <a:r>
            <a:rPr lang="en-US" b="1" dirty="0" err="1" smtClean="0">
              <a:solidFill>
                <a:schemeClr val="bg1"/>
              </a:solidFill>
            </a:rPr>
            <a:t>Studies,PE</a:t>
          </a:r>
          <a:endParaRPr lang="en-US" b="1" dirty="0">
            <a:solidFill>
              <a:schemeClr val="bg1"/>
            </a:solidFill>
          </a:endParaRPr>
        </a:p>
      </dgm:t>
    </dgm:pt>
    <dgm:pt modelId="{05BE2FA5-A43C-434E-A871-3DC3BFA52ACE}" type="parTrans" cxnId="{B5CB1F21-A453-47A7-B602-2596ADE09757}">
      <dgm:prSet/>
      <dgm:spPr/>
      <dgm:t>
        <a:bodyPr/>
        <a:lstStyle/>
        <a:p>
          <a:endParaRPr lang="en-US"/>
        </a:p>
      </dgm:t>
    </dgm:pt>
    <dgm:pt modelId="{0BFBF322-05DF-46C6-BE62-6D697D6C2AE9}" type="sibTrans" cxnId="{B5CB1F21-A453-47A7-B602-2596ADE09757}">
      <dgm:prSet/>
      <dgm:spPr/>
      <dgm:t>
        <a:bodyPr/>
        <a:lstStyle/>
        <a:p>
          <a:endParaRPr lang="en-US"/>
        </a:p>
      </dgm:t>
    </dgm:pt>
    <dgm:pt modelId="{C61A81F1-D4CF-4BB1-9D5C-6145F24360AD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Economics, Entrepreneurship </a:t>
          </a:r>
          <a:endParaRPr lang="en-US" b="1" dirty="0">
            <a:solidFill>
              <a:schemeClr val="bg1"/>
            </a:solidFill>
          </a:endParaRPr>
        </a:p>
      </dgm:t>
    </dgm:pt>
    <dgm:pt modelId="{F38CDFA8-3974-453D-86F2-FBF24B11C4A4}" type="parTrans" cxnId="{9203CEDD-5A53-4423-90FD-83E539F60052}">
      <dgm:prSet/>
      <dgm:spPr/>
      <dgm:t>
        <a:bodyPr/>
        <a:lstStyle/>
        <a:p>
          <a:endParaRPr lang="en-US"/>
        </a:p>
      </dgm:t>
    </dgm:pt>
    <dgm:pt modelId="{164106B3-9B90-4DDC-8F8B-A97C83EDEFE0}" type="sibTrans" cxnId="{9203CEDD-5A53-4423-90FD-83E539F60052}">
      <dgm:prSet/>
      <dgm:spPr/>
      <dgm:t>
        <a:bodyPr/>
        <a:lstStyle/>
        <a:p>
          <a:endParaRPr lang="en-US"/>
        </a:p>
      </dgm:t>
    </dgm:pt>
    <dgm:pt modelId="{EB49B54E-E0FD-4412-B2CC-9BB2392C879F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Mathematics, Informatics, Psychology</a:t>
          </a:r>
          <a:endParaRPr lang="en-US" b="1" dirty="0">
            <a:solidFill>
              <a:schemeClr val="bg1"/>
            </a:solidFill>
          </a:endParaRPr>
        </a:p>
      </dgm:t>
    </dgm:pt>
    <dgm:pt modelId="{039C7D4B-2C0A-47DD-B288-29044FAE38A8}" type="parTrans" cxnId="{7A3832F9-BCDC-426C-A821-873024E32B85}">
      <dgm:prSet/>
      <dgm:spPr/>
      <dgm:t>
        <a:bodyPr/>
        <a:lstStyle/>
        <a:p>
          <a:endParaRPr lang="en-US"/>
        </a:p>
      </dgm:t>
    </dgm:pt>
    <dgm:pt modelId="{FC26B357-0DE7-41F1-A286-19A89A79F844}" type="sibTrans" cxnId="{7A3832F9-BCDC-426C-A821-873024E32B85}">
      <dgm:prSet/>
      <dgm:spPr/>
      <dgm:t>
        <a:bodyPr/>
        <a:lstStyle/>
        <a:p>
          <a:endParaRPr lang="en-US"/>
        </a:p>
      </dgm:t>
    </dgm:pt>
    <dgm:pt modelId="{4E2AC46A-9D63-4465-B1F2-83F8A007AE3E}" type="pres">
      <dgm:prSet presAssocID="{2791B3BA-85AB-4649-B284-B51237EFEA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C481ED5-4B72-4A01-A4E1-629343197A4C}" type="pres">
      <dgm:prSet presAssocID="{2791B3BA-85AB-4649-B284-B51237EFEAA3}" presName="Name1" presStyleCnt="0"/>
      <dgm:spPr/>
    </dgm:pt>
    <dgm:pt modelId="{810A7DA0-7A9C-473D-8FAA-EBE84A513FCB}" type="pres">
      <dgm:prSet presAssocID="{2791B3BA-85AB-4649-B284-B51237EFEAA3}" presName="cycle" presStyleCnt="0"/>
      <dgm:spPr/>
    </dgm:pt>
    <dgm:pt modelId="{EF846610-D847-4C48-8137-6C6C7341FA02}" type="pres">
      <dgm:prSet presAssocID="{2791B3BA-85AB-4649-B284-B51237EFEAA3}" presName="srcNode" presStyleLbl="node1" presStyleIdx="0" presStyleCnt="3"/>
      <dgm:spPr/>
    </dgm:pt>
    <dgm:pt modelId="{F139D110-9538-41E0-A7AC-A66DAC6C1F57}" type="pres">
      <dgm:prSet presAssocID="{2791B3BA-85AB-4649-B284-B51237EFEAA3}" presName="conn" presStyleLbl="parChTrans1D2" presStyleIdx="0" presStyleCnt="1"/>
      <dgm:spPr/>
      <dgm:t>
        <a:bodyPr/>
        <a:lstStyle/>
        <a:p>
          <a:endParaRPr lang="en-US"/>
        </a:p>
      </dgm:t>
    </dgm:pt>
    <dgm:pt modelId="{8D10CBA1-3AF3-4BB3-80D0-FDCF265E0474}" type="pres">
      <dgm:prSet presAssocID="{2791B3BA-85AB-4649-B284-B51237EFEAA3}" presName="extraNode" presStyleLbl="node1" presStyleIdx="0" presStyleCnt="3"/>
      <dgm:spPr/>
    </dgm:pt>
    <dgm:pt modelId="{C03EA66A-D0AC-4D1D-AC10-32828CCA4A6E}" type="pres">
      <dgm:prSet presAssocID="{2791B3BA-85AB-4649-B284-B51237EFEAA3}" presName="dstNode" presStyleLbl="node1" presStyleIdx="0" presStyleCnt="3"/>
      <dgm:spPr/>
    </dgm:pt>
    <dgm:pt modelId="{27FAD14E-157E-45BC-85DD-863079A27A7F}" type="pres">
      <dgm:prSet presAssocID="{1C4B2950-751B-4CBD-9C00-969D8C34A2C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B301AE-6AE6-4928-AB9D-C3CEB120E95F}" type="pres">
      <dgm:prSet presAssocID="{1C4B2950-751B-4CBD-9C00-969D8C34A2C0}" presName="accent_1" presStyleCnt="0"/>
      <dgm:spPr/>
    </dgm:pt>
    <dgm:pt modelId="{4B2CDF25-89B3-4C1B-A42D-5E0B1B72E0E8}" type="pres">
      <dgm:prSet presAssocID="{1C4B2950-751B-4CBD-9C00-969D8C34A2C0}" presName="accentRepeatNode" presStyleLbl="solidFgAcc1" presStyleIdx="0" presStyleCnt="3"/>
      <dgm:spPr>
        <a:solidFill>
          <a:srgbClr val="7030A0"/>
        </a:solidFill>
        <a:ln>
          <a:solidFill>
            <a:srgbClr val="FFFF00"/>
          </a:solidFill>
        </a:ln>
      </dgm:spPr>
    </dgm:pt>
    <dgm:pt modelId="{945FC5CD-5B8C-423D-A02A-7A95584420A1}" type="pres">
      <dgm:prSet presAssocID="{C61A81F1-D4CF-4BB1-9D5C-6145F24360A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AA37E-C873-4ED6-BDD5-AA99EE5CAF15}" type="pres">
      <dgm:prSet presAssocID="{C61A81F1-D4CF-4BB1-9D5C-6145F24360AD}" presName="accent_2" presStyleCnt="0"/>
      <dgm:spPr/>
    </dgm:pt>
    <dgm:pt modelId="{B2791650-AD42-439B-9420-DB99AA23444D}" type="pres">
      <dgm:prSet presAssocID="{C61A81F1-D4CF-4BB1-9D5C-6145F24360AD}" presName="accentRepeatNode" presStyleLbl="solidFgAcc1" presStyleIdx="1" presStyleCnt="3"/>
      <dgm:spPr>
        <a:solidFill>
          <a:srgbClr val="00B050"/>
        </a:solidFill>
        <a:ln>
          <a:solidFill>
            <a:srgbClr val="FF0000"/>
          </a:solidFill>
        </a:ln>
      </dgm:spPr>
    </dgm:pt>
    <dgm:pt modelId="{F7E57F69-158F-44C9-B49F-4321436F7966}" type="pres">
      <dgm:prSet presAssocID="{EB49B54E-E0FD-4412-B2CC-9BB2392C879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9BC62A-3AD1-4F71-AF18-E25E01E7AB5C}" type="pres">
      <dgm:prSet presAssocID="{EB49B54E-E0FD-4412-B2CC-9BB2392C879F}" presName="accent_3" presStyleCnt="0"/>
      <dgm:spPr/>
    </dgm:pt>
    <dgm:pt modelId="{BEB14704-873D-494B-867B-0DFC308B16EE}" type="pres">
      <dgm:prSet presAssocID="{EB49B54E-E0FD-4412-B2CC-9BB2392C879F}" presName="accentRepeatNode" presStyleLbl="solidFgAcc1" presStyleIdx="2" presStyleCnt="3"/>
      <dgm:spPr>
        <a:solidFill>
          <a:srgbClr val="FFC000"/>
        </a:solidFill>
        <a:ln>
          <a:solidFill>
            <a:srgbClr val="002060"/>
          </a:solidFill>
        </a:ln>
      </dgm:spPr>
    </dgm:pt>
  </dgm:ptLst>
  <dgm:cxnLst>
    <dgm:cxn modelId="{7546C2E2-F781-4C75-8CB9-EF01F938B5A0}" type="presOf" srcId="{1C4B2950-751B-4CBD-9C00-969D8C34A2C0}" destId="{27FAD14E-157E-45BC-85DD-863079A27A7F}" srcOrd="0" destOrd="0" presId="urn:microsoft.com/office/officeart/2008/layout/VerticalCurvedList"/>
    <dgm:cxn modelId="{B5CB1F21-A453-47A7-B602-2596ADE09757}" srcId="{2791B3BA-85AB-4649-B284-B51237EFEAA3}" destId="{1C4B2950-751B-4CBD-9C00-969D8C34A2C0}" srcOrd="0" destOrd="0" parTransId="{05BE2FA5-A43C-434E-A871-3DC3BFA52ACE}" sibTransId="{0BFBF322-05DF-46C6-BE62-6D697D6C2AE9}"/>
    <dgm:cxn modelId="{960C3785-4316-41C5-AF44-9EFB2A7CB761}" type="presOf" srcId="{EB49B54E-E0FD-4412-B2CC-9BB2392C879F}" destId="{F7E57F69-158F-44C9-B49F-4321436F7966}" srcOrd="0" destOrd="0" presId="urn:microsoft.com/office/officeart/2008/layout/VerticalCurvedList"/>
    <dgm:cxn modelId="{3E997997-2E3F-44E6-ADB3-CEFBF424F10A}" type="presOf" srcId="{C61A81F1-D4CF-4BB1-9D5C-6145F24360AD}" destId="{945FC5CD-5B8C-423D-A02A-7A95584420A1}" srcOrd="0" destOrd="0" presId="urn:microsoft.com/office/officeart/2008/layout/VerticalCurvedList"/>
    <dgm:cxn modelId="{9203CEDD-5A53-4423-90FD-83E539F60052}" srcId="{2791B3BA-85AB-4649-B284-B51237EFEAA3}" destId="{C61A81F1-D4CF-4BB1-9D5C-6145F24360AD}" srcOrd="1" destOrd="0" parTransId="{F38CDFA8-3974-453D-86F2-FBF24B11C4A4}" sibTransId="{164106B3-9B90-4DDC-8F8B-A97C83EDEFE0}"/>
    <dgm:cxn modelId="{3A2B0799-F107-409E-976F-4FD5BA941239}" type="presOf" srcId="{2791B3BA-85AB-4649-B284-B51237EFEAA3}" destId="{4E2AC46A-9D63-4465-B1F2-83F8A007AE3E}" srcOrd="0" destOrd="0" presId="urn:microsoft.com/office/officeart/2008/layout/VerticalCurvedList"/>
    <dgm:cxn modelId="{7A3832F9-BCDC-426C-A821-873024E32B85}" srcId="{2791B3BA-85AB-4649-B284-B51237EFEAA3}" destId="{EB49B54E-E0FD-4412-B2CC-9BB2392C879F}" srcOrd="2" destOrd="0" parTransId="{039C7D4B-2C0A-47DD-B288-29044FAE38A8}" sibTransId="{FC26B357-0DE7-41F1-A286-19A89A79F844}"/>
    <dgm:cxn modelId="{5BFA0A74-B7DE-426B-8C54-D35E7D6B5A61}" type="presOf" srcId="{0BFBF322-05DF-46C6-BE62-6D697D6C2AE9}" destId="{F139D110-9538-41E0-A7AC-A66DAC6C1F57}" srcOrd="0" destOrd="0" presId="urn:microsoft.com/office/officeart/2008/layout/VerticalCurvedList"/>
    <dgm:cxn modelId="{6FCFC7F7-9D3A-4E5D-990B-00B31EA23E03}" type="presParOf" srcId="{4E2AC46A-9D63-4465-B1F2-83F8A007AE3E}" destId="{FC481ED5-4B72-4A01-A4E1-629343197A4C}" srcOrd="0" destOrd="0" presId="urn:microsoft.com/office/officeart/2008/layout/VerticalCurvedList"/>
    <dgm:cxn modelId="{DC1C3A67-382D-4D8D-AEF8-B8FF2A840BBD}" type="presParOf" srcId="{FC481ED5-4B72-4A01-A4E1-629343197A4C}" destId="{810A7DA0-7A9C-473D-8FAA-EBE84A513FCB}" srcOrd="0" destOrd="0" presId="urn:microsoft.com/office/officeart/2008/layout/VerticalCurvedList"/>
    <dgm:cxn modelId="{CB80370F-6861-41D9-8775-CF0235790AD3}" type="presParOf" srcId="{810A7DA0-7A9C-473D-8FAA-EBE84A513FCB}" destId="{EF846610-D847-4C48-8137-6C6C7341FA02}" srcOrd="0" destOrd="0" presId="urn:microsoft.com/office/officeart/2008/layout/VerticalCurvedList"/>
    <dgm:cxn modelId="{198BFBEE-A87A-419A-852E-48CEFB884C09}" type="presParOf" srcId="{810A7DA0-7A9C-473D-8FAA-EBE84A513FCB}" destId="{F139D110-9538-41E0-A7AC-A66DAC6C1F57}" srcOrd="1" destOrd="0" presId="urn:microsoft.com/office/officeart/2008/layout/VerticalCurvedList"/>
    <dgm:cxn modelId="{FD873E47-9F40-401D-AFB9-A66B1F20678D}" type="presParOf" srcId="{810A7DA0-7A9C-473D-8FAA-EBE84A513FCB}" destId="{8D10CBA1-3AF3-4BB3-80D0-FDCF265E0474}" srcOrd="2" destOrd="0" presId="urn:microsoft.com/office/officeart/2008/layout/VerticalCurvedList"/>
    <dgm:cxn modelId="{CB2E39C5-0E5B-4135-B44D-E6F4C5450B36}" type="presParOf" srcId="{810A7DA0-7A9C-473D-8FAA-EBE84A513FCB}" destId="{C03EA66A-D0AC-4D1D-AC10-32828CCA4A6E}" srcOrd="3" destOrd="0" presId="urn:microsoft.com/office/officeart/2008/layout/VerticalCurvedList"/>
    <dgm:cxn modelId="{A2FCD3DC-6959-49D0-8FAB-27706DD2F7CC}" type="presParOf" srcId="{FC481ED5-4B72-4A01-A4E1-629343197A4C}" destId="{27FAD14E-157E-45BC-85DD-863079A27A7F}" srcOrd="1" destOrd="0" presId="urn:microsoft.com/office/officeart/2008/layout/VerticalCurvedList"/>
    <dgm:cxn modelId="{C2A3D705-5BA4-4A96-920F-F374796E590C}" type="presParOf" srcId="{FC481ED5-4B72-4A01-A4E1-629343197A4C}" destId="{33B301AE-6AE6-4928-AB9D-C3CEB120E95F}" srcOrd="2" destOrd="0" presId="urn:microsoft.com/office/officeart/2008/layout/VerticalCurvedList"/>
    <dgm:cxn modelId="{EA6F398D-5E25-4695-A131-E4D08F8EBB63}" type="presParOf" srcId="{33B301AE-6AE6-4928-AB9D-C3CEB120E95F}" destId="{4B2CDF25-89B3-4C1B-A42D-5E0B1B72E0E8}" srcOrd="0" destOrd="0" presId="urn:microsoft.com/office/officeart/2008/layout/VerticalCurvedList"/>
    <dgm:cxn modelId="{20109E4D-8ECE-4A29-AF7E-C93B27907DDC}" type="presParOf" srcId="{FC481ED5-4B72-4A01-A4E1-629343197A4C}" destId="{945FC5CD-5B8C-423D-A02A-7A95584420A1}" srcOrd="3" destOrd="0" presId="urn:microsoft.com/office/officeart/2008/layout/VerticalCurvedList"/>
    <dgm:cxn modelId="{8327DD22-2002-421B-8496-EA11CD2F30EC}" type="presParOf" srcId="{FC481ED5-4B72-4A01-A4E1-629343197A4C}" destId="{599AA37E-C873-4ED6-BDD5-AA99EE5CAF15}" srcOrd="4" destOrd="0" presId="urn:microsoft.com/office/officeart/2008/layout/VerticalCurvedList"/>
    <dgm:cxn modelId="{A3982DFF-68B5-4B79-8038-2976D172EA33}" type="presParOf" srcId="{599AA37E-C873-4ED6-BDD5-AA99EE5CAF15}" destId="{B2791650-AD42-439B-9420-DB99AA23444D}" srcOrd="0" destOrd="0" presId="urn:microsoft.com/office/officeart/2008/layout/VerticalCurvedList"/>
    <dgm:cxn modelId="{56452BDF-0679-4628-957A-C178821C2B2F}" type="presParOf" srcId="{FC481ED5-4B72-4A01-A4E1-629343197A4C}" destId="{F7E57F69-158F-44C9-B49F-4321436F7966}" srcOrd="5" destOrd="0" presId="urn:microsoft.com/office/officeart/2008/layout/VerticalCurvedList"/>
    <dgm:cxn modelId="{D7B0406A-BBC1-4770-8984-B79E5533E51D}" type="presParOf" srcId="{FC481ED5-4B72-4A01-A4E1-629343197A4C}" destId="{AB9BC62A-3AD1-4F71-AF18-E25E01E7AB5C}" srcOrd="6" destOrd="0" presId="urn:microsoft.com/office/officeart/2008/layout/VerticalCurvedList"/>
    <dgm:cxn modelId="{2EDF60CB-1B4E-4628-854A-055255309FCB}" type="presParOf" srcId="{AB9BC62A-3AD1-4F71-AF18-E25E01E7AB5C}" destId="{BEB14704-873D-494B-867B-0DFC308B16E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91B3BA-85AB-4649-B284-B51237EFEAA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4B2950-751B-4CBD-9C00-969D8C34A2C0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Physics, Chemistry, Biology</a:t>
          </a:r>
          <a:endParaRPr lang="en-US" b="1" dirty="0">
            <a:solidFill>
              <a:schemeClr val="bg1"/>
            </a:solidFill>
          </a:endParaRPr>
        </a:p>
      </dgm:t>
    </dgm:pt>
    <dgm:pt modelId="{05BE2FA5-A43C-434E-A871-3DC3BFA52ACE}" type="parTrans" cxnId="{B5CB1F21-A453-47A7-B602-2596ADE09757}">
      <dgm:prSet/>
      <dgm:spPr/>
      <dgm:t>
        <a:bodyPr/>
        <a:lstStyle/>
        <a:p>
          <a:endParaRPr lang="en-US"/>
        </a:p>
      </dgm:t>
    </dgm:pt>
    <dgm:pt modelId="{0BFBF322-05DF-46C6-BE62-6D697D6C2AE9}" type="sibTrans" cxnId="{B5CB1F21-A453-47A7-B602-2596ADE09757}">
      <dgm:prSet/>
      <dgm:spPr/>
      <dgm:t>
        <a:bodyPr/>
        <a:lstStyle/>
        <a:p>
          <a:endParaRPr lang="en-US"/>
        </a:p>
      </dgm:t>
    </dgm:pt>
    <dgm:pt modelId="{C61A81F1-D4CF-4BB1-9D5C-6145F24360AD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Engineering Graphics, Mathematics</a:t>
          </a:r>
          <a:endParaRPr lang="en-US" b="1" dirty="0">
            <a:solidFill>
              <a:schemeClr val="bg1"/>
            </a:solidFill>
          </a:endParaRPr>
        </a:p>
      </dgm:t>
    </dgm:pt>
    <dgm:pt modelId="{F38CDFA8-3974-453D-86F2-FBF24B11C4A4}" type="parTrans" cxnId="{9203CEDD-5A53-4423-90FD-83E539F60052}">
      <dgm:prSet/>
      <dgm:spPr/>
      <dgm:t>
        <a:bodyPr/>
        <a:lstStyle/>
        <a:p>
          <a:endParaRPr lang="en-US"/>
        </a:p>
      </dgm:t>
    </dgm:pt>
    <dgm:pt modelId="{164106B3-9B90-4DDC-8F8B-A97C83EDEFE0}" type="sibTrans" cxnId="{9203CEDD-5A53-4423-90FD-83E539F60052}">
      <dgm:prSet/>
      <dgm:spPr/>
      <dgm:t>
        <a:bodyPr/>
        <a:lstStyle/>
        <a:p>
          <a:endParaRPr lang="en-US"/>
        </a:p>
      </dgm:t>
    </dgm:pt>
    <dgm:pt modelId="{EB49B54E-E0FD-4412-B2CC-9BB2392C879F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Computer Science / Informatics</a:t>
          </a:r>
          <a:endParaRPr lang="en-US" b="1" dirty="0">
            <a:solidFill>
              <a:schemeClr val="bg1"/>
            </a:solidFill>
          </a:endParaRPr>
        </a:p>
      </dgm:t>
    </dgm:pt>
    <dgm:pt modelId="{039C7D4B-2C0A-47DD-B288-29044FAE38A8}" type="parTrans" cxnId="{7A3832F9-BCDC-426C-A821-873024E32B85}">
      <dgm:prSet/>
      <dgm:spPr/>
      <dgm:t>
        <a:bodyPr/>
        <a:lstStyle/>
        <a:p>
          <a:endParaRPr lang="en-US"/>
        </a:p>
      </dgm:t>
    </dgm:pt>
    <dgm:pt modelId="{FC26B357-0DE7-41F1-A286-19A89A79F844}" type="sibTrans" cxnId="{7A3832F9-BCDC-426C-A821-873024E32B85}">
      <dgm:prSet/>
      <dgm:spPr/>
      <dgm:t>
        <a:bodyPr/>
        <a:lstStyle/>
        <a:p>
          <a:endParaRPr lang="en-US"/>
        </a:p>
      </dgm:t>
    </dgm:pt>
    <dgm:pt modelId="{4E2AC46A-9D63-4465-B1F2-83F8A007AE3E}" type="pres">
      <dgm:prSet presAssocID="{2791B3BA-85AB-4649-B284-B51237EFEA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C481ED5-4B72-4A01-A4E1-629343197A4C}" type="pres">
      <dgm:prSet presAssocID="{2791B3BA-85AB-4649-B284-B51237EFEAA3}" presName="Name1" presStyleCnt="0"/>
      <dgm:spPr/>
    </dgm:pt>
    <dgm:pt modelId="{810A7DA0-7A9C-473D-8FAA-EBE84A513FCB}" type="pres">
      <dgm:prSet presAssocID="{2791B3BA-85AB-4649-B284-B51237EFEAA3}" presName="cycle" presStyleCnt="0"/>
      <dgm:spPr/>
    </dgm:pt>
    <dgm:pt modelId="{EF846610-D847-4C48-8137-6C6C7341FA02}" type="pres">
      <dgm:prSet presAssocID="{2791B3BA-85AB-4649-B284-B51237EFEAA3}" presName="srcNode" presStyleLbl="node1" presStyleIdx="0" presStyleCnt="3"/>
      <dgm:spPr/>
    </dgm:pt>
    <dgm:pt modelId="{F139D110-9538-41E0-A7AC-A66DAC6C1F57}" type="pres">
      <dgm:prSet presAssocID="{2791B3BA-85AB-4649-B284-B51237EFEAA3}" presName="conn" presStyleLbl="parChTrans1D2" presStyleIdx="0" presStyleCnt="1"/>
      <dgm:spPr/>
      <dgm:t>
        <a:bodyPr/>
        <a:lstStyle/>
        <a:p>
          <a:endParaRPr lang="en-US"/>
        </a:p>
      </dgm:t>
    </dgm:pt>
    <dgm:pt modelId="{8D10CBA1-3AF3-4BB3-80D0-FDCF265E0474}" type="pres">
      <dgm:prSet presAssocID="{2791B3BA-85AB-4649-B284-B51237EFEAA3}" presName="extraNode" presStyleLbl="node1" presStyleIdx="0" presStyleCnt="3"/>
      <dgm:spPr/>
    </dgm:pt>
    <dgm:pt modelId="{C03EA66A-D0AC-4D1D-AC10-32828CCA4A6E}" type="pres">
      <dgm:prSet presAssocID="{2791B3BA-85AB-4649-B284-B51237EFEAA3}" presName="dstNode" presStyleLbl="node1" presStyleIdx="0" presStyleCnt="3"/>
      <dgm:spPr/>
    </dgm:pt>
    <dgm:pt modelId="{27FAD14E-157E-45BC-85DD-863079A27A7F}" type="pres">
      <dgm:prSet presAssocID="{1C4B2950-751B-4CBD-9C00-969D8C34A2C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B301AE-6AE6-4928-AB9D-C3CEB120E95F}" type="pres">
      <dgm:prSet presAssocID="{1C4B2950-751B-4CBD-9C00-969D8C34A2C0}" presName="accent_1" presStyleCnt="0"/>
      <dgm:spPr/>
    </dgm:pt>
    <dgm:pt modelId="{4B2CDF25-89B3-4C1B-A42D-5E0B1B72E0E8}" type="pres">
      <dgm:prSet presAssocID="{1C4B2950-751B-4CBD-9C00-969D8C34A2C0}" presName="accentRepeatNode" presStyleLbl="solidFgAcc1" presStyleIdx="0" presStyleCnt="3"/>
      <dgm:spPr>
        <a:solidFill>
          <a:srgbClr val="7030A0"/>
        </a:solidFill>
        <a:ln>
          <a:solidFill>
            <a:srgbClr val="FFFF00"/>
          </a:solidFill>
        </a:ln>
      </dgm:spPr>
    </dgm:pt>
    <dgm:pt modelId="{945FC5CD-5B8C-423D-A02A-7A95584420A1}" type="pres">
      <dgm:prSet presAssocID="{C61A81F1-D4CF-4BB1-9D5C-6145F24360A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AA37E-C873-4ED6-BDD5-AA99EE5CAF15}" type="pres">
      <dgm:prSet presAssocID="{C61A81F1-D4CF-4BB1-9D5C-6145F24360AD}" presName="accent_2" presStyleCnt="0"/>
      <dgm:spPr/>
    </dgm:pt>
    <dgm:pt modelId="{B2791650-AD42-439B-9420-DB99AA23444D}" type="pres">
      <dgm:prSet presAssocID="{C61A81F1-D4CF-4BB1-9D5C-6145F24360AD}" presName="accentRepeatNode" presStyleLbl="solidFgAcc1" presStyleIdx="1" presStyleCnt="3"/>
      <dgm:spPr>
        <a:solidFill>
          <a:srgbClr val="00B050"/>
        </a:solidFill>
        <a:ln>
          <a:solidFill>
            <a:srgbClr val="002060"/>
          </a:solidFill>
        </a:ln>
      </dgm:spPr>
    </dgm:pt>
    <dgm:pt modelId="{F7E57F69-158F-44C9-B49F-4321436F7966}" type="pres">
      <dgm:prSet presAssocID="{EB49B54E-E0FD-4412-B2CC-9BB2392C879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9BC62A-3AD1-4F71-AF18-E25E01E7AB5C}" type="pres">
      <dgm:prSet presAssocID="{EB49B54E-E0FD-4412-B2CC-9BB2392C879F}" presName="accent_3" presStyleCnt="0"/>
      <dgm:spPr/>
    </dgm:pt>
    <dgm:pt modelId="{BEB14704-873D-494B-867B-0DFC308B16EE}" type="pres">
      <dgm:prSet presAssocID="{EB49B54E-E0FD-4412-B2CC-9BB2392C879F}" presName="accentRepeatNode" presStyleLbl="solidFgAcc1" presStyleIdx="2" presStyleCnt="3"/>
      <dgm:spPr>
        <a:solidFill>
          <a:srgbClr val="FFC000"/>
        </a:solidFill>
        <a:ln>
          <a:solidFill>
            <a:srgbClr val="FF0000"/>
          </a:solidFill>
        </a:ln>
      </dgm:spPr>
    </dgm:pt>
  </dgm:ptLst>
  <dgm:cxnLst>
    <dgm:cxn modelId="{B5CB1F21-A453-47A7-B602-2596ADE09757}" srcId="{2791B3BA-85AB-4649-B284-B51237EFEAA3}" destId="{1C4B2950-751B-4CBD-9C00-969D8C34A2C0}" srcOrd="0" destOrd="0" parTransId="{05BE2FA5-A43C-434E-A871-3DC3BFA52ACE}" sibTransId="{0BFBF322-05DF-46C6-BE62-6D697D6C2AE9}"/>
    <dgm:cxn modelId="{3F8727CF-9B22-426F-BA0E-23EC3B93BE23}" type="presOf" srcId="{2791B3BA-85AB-4649-B284-B51237EFEAA3}" destId="{4E2AC46A-9D63-4465-B1F2-83F8A007AE3E}" srcOrd="0" destOrd="0" presId="urn:microsoft.com/office/officeart/2008/layout/VerticalCurvedList"/>
    <dgm:cxn modelId="{F4D45B23-58C1-4EBC-9202-B179A6BEAE85}" type="presOf" srcId="{EB49B54E-E0FD-4412-B2CC-9BB2392C879F}" destId="{F7E57F69-158F-44C9-B49F-4321436F7966}" srcOrd="0" destOrd="0" presId="urn:microsoft.com/office/officeart/2008/layout/VerticalCurvedList"/>
    <dgm:cxn modelId="{BF809EB9-2BED-4F65-81E5-B3D78B79C5E5}" type="presOf" srcId="{0BFBF322-05DF-46C6-BE62-6D697D6C2AE9}" destId="{F139D110-9538-41E0-A7AC-A66DAC6C1F57}" srcOrd="0" destOrd="0" presId="urn:microsoft.com/office/officeart/2008/layout/VerticalCurvedList"/>
    <dgm:cxn modelId="{FED6E497-0395-4209-8FB0-62AB18991EFE}" type="presOf" srcId="{C61A81F1-D4CF-4BB1-9D5C-6145F24360AD}" destId="{945FC5CD-5B8C-423D-A02A-7A95584420A1}" srcOrd="0" destOrd="0" presId="urn:microsoft.com/office/officeart/2008/layout/VerticalCurvedList"/>
    <dgm:cxn modelId="{9203CEDD-5A53-4423-90FD-83E539F60052}" srcId="{2791B3BA-85AB-4649-B284-B51237EFEAA3}" destId="{C61A81F1-D4CF-4BB1-9D5C-6145F24360AD}" srcOrd="1" destOrd="0" parTransId="{F38CDFA8-3974-453D-86F2-FBF24B11C4A4}" sibTransId="{164106B3-9B90-4DDC-8F8B-A97C83EDEFE0}"/>
    <dgm:cxn modelId="{7A3832F9-BCDC-426C-A821-873024E32B85}" srcId="{2791B3BA-85AB-4649-B284-B51237EFEAA3}" destId="{EB49B54E-E0FD-4412-B2CC-9BB2392C879F}" srcOrd="2" destOrd="0" parTransId="{039C7D4B-2C0A-47DD-B288-29044FAE38A8}" sibTransId="{FC26B357-0DE7-41F1-A286-19A89A79F844}"/>
    <dgm:cxn modelId="{CBF8299E-B70E-4769-A131-EE59744AC95E}" type="presOf" srcId="{1C4B2950-751B-4CBD-9C00-969D8C34A2C0}" destId="{27FAD14E-157E-45BC-85DD-863079A27A7F}" srcOrd="0" destOrd="0" presId="urn:microsoft.com/office/officeart/2008/layout/VerticalCurvedList"/>
    <dgm:cxn modelId="{504C86C8-A08D-4452-B9D2-2220771A1FF7}" type="presParOf" srcId="{4E2AC46A-9D63-4465-B1F2-83F8A007AE3E}" destId="{FC481ED5-4B72-4A01-A4E1-629343197A4C}" srcOrd="0" destOrd="0" presId="urn:microsoft.com/office/officeart/2008/layout/VerticalCurvedList"/>
    <dgm:cxn modelId="{409E8748-DA4D-4DE7-882E-55B0B8DF9EF0}" type="presParOf" srcId="{FC481ED5-4B72-4A01-A4E1-629343197A4C}" destId="{810A7DA0-7A9C-473D-8FAA-EBE84A513FCB}" srcOrd="0" destOrd="0" presId="urn:microsoft.com/office/officeart/2008/layout/VerticalCurvedList"/>
    <dgm:cxn modelId="{9A9F0CBD-A43B-4591-9F9B-90B1456C6D44}" type="presParOf" srcId="{810A7DA0-7A9C-473D-8FAA-EBE84A513FCB}" destId="{EF846610-D847-4C48-8137-6C6C7341FA02}" srcOrd="0" destOrd="0" presId="urn:microsoft.com/office/officeart/2008/layout/VerticalCurvedList"/>
    <dgm:cxn modelId="{8C53D487-8EE5-48E9-B207-97D1641CBE24}" type="presParOf" srcId="{810A7DA0-7A9C-473D-8FAA-EBE84A513FCB}" destId="{F139D110-9538-41E0-A7AC-A66DAC6C1F57}" srcOrd="1" destOrd="0" presId="urn:microsoft.com/office/officeart/2008/layout/VerticalCurvedList"/>
    <dgm:cxn modelId="{2AE6ACC3-A980-4EEA-8417-BC06A09270A1}" type="presParOf" srcId="{810A7DA0-7A9C-473D-8FAA-EBE84A513FCB}" destId="{8D10CBA1-3AF3-4BB3-80D0-FDCF265E0474}" srcOrd="2" destOrd="0" presId="urn:microsoft.com/office/officeart/2008/layout/VerticalCurvedList"/>
    <dgm:cxn modelId="{CC63D8F8-FC28-4039-8564-FE1979938E11}" type="presParOf" srcId="{810A7DA0-7A9C-473D-8FAA-EBE84A513FCB}" destId="{C03EA66A-D0AC-4D1D-AC10-32828CCA4A6E}" srcOrd="3" destOrd="0" presId="urn:microsoft.com/office/officeart/2008/layout/VerticalCurvedList"/>
    <dgm:cxn modelId="{8137FF04-343A-4A6C-ACB4-6CD3858C9E27}" type="presParOf" srcId="{FC481ED5-4B72-4A01-A4E1-629343197A4C}" destId="{27FAD14E-157E-45BC-85DD-863079A27A7F}" srcOrd="1" destOrd="0" presId="urn:microsoft.com/office/officeart/2008/layout/VerticalCurvedList"/>
    <dgm:cxn modelId="{B63395FE-8AD2-4677-92C2-EA7941E49865}" type="presParOf" srcId="{FC481ED5-4B72-4A01-A4E1-629343197A4C}" destId="{33B301AE-6AE6-4928-AB9D-C3CEB120E95F}" srcOrd="2" destOrd="0" presId="urn:microsoft.com/office/officeart/2008/layout/VerticalCurvedList"/>
    <dgm:cxn modelId="{D952A326-355C-44CD-A8DE-32BE29D51F53}" type="presParOf" srcId="{33B301AE-6AE6-4928-AB9D-C3CEB120E95F}" destId="{4B2CDF25-89B3-4C1B-A42D-5E0B1B72E0E8}" srcOrd="0" destOrd="0" presId="urn:microsoft.com/office/officeart/2008/layout/VerticalCurvedList"/>
    <dgm:cxn modelId="{C9C1FCF1-0907-4972-80E2-E4A3E91273EB}" type="presParOf" srcId="{FC481ED5-4B72-4A01-A4E1-629343197A4C}" destId="{945FC5CD-5B8C-423D-A02A-7A95584420A1}" srcOrd="3" destOrd="0" presId="urn:microsoft.com/office/officeart/2008/layout/VerticalCurvedList"/>
    <dgm:cxn modelId="{A033A862-E35F-4A9F-9B52-4483AF82DDDB}" type="presParOf" srcId="{FC481ED5-4B72-4A01-A4E1-629343197A4C}" destId="{599AA37E-C873-4ED6-BDD5-AA99EE5CAF15}" srcOrd="4" destOrd="0" presId="urn:microsoft.com/office/officeart/2008/layout/VerticalCurvedList"/>
    <dgm:cxn modelId="{BB8CBCD6-A466-4D10-AA21-4D06231D369B}" type="presParOf" srcId="{599AA37E-C873-4ED6-BDD5-AA99EE5CAF15}" destId="{B2791650-AD42-439B-9420-DB99AA23444D}" srcOrd="0" destOrd="0" presId="urn:microsoft.com/office/officeart/2008/layout/VerticalCurvedList"/>
    <dgm:cxn modelId="{FB3E6B33-E270-4ADD-AB69-9F2C193CC1E0}" type="presParOf" srcId="{FC481ED5-4B72-4A01-A4E1-629343197A4C}" destId="{F7E57F69-158F-44C9-B49F-4321436F7966}" srcOrd="5" destOrd="0" presId="urn:microsoft.com/office/officeart/2008/layout/VerticalCurvedList"/>
    <dgm:cxn modelId="{22052F3F-CA67-44A7-9CCC-8EBC562BC595}" type="presParOf" srcId="{FC481ED5-4B72-4A01-A4E1-629343197A4C}" destId="{AB9BC62A-3AD1-4F71-AF18-E25E01E7AB5C}" srcOrd="6" destOrd="0" presId="urn:microsoft.com/office/officeart/2008/layout/VerticalCurvedList"/>
    <dgm:cxn modelId="{7059238D-E82E-40E0-A3A1-566B39F1B5CA}" type="presParOf" srcId="{AB9BC62A-3AD1-4F71-AF18-E25E01E7AB5C}" destId="{BEB14704-873D-494B-867B-0DFC308B16E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91B3BA-85AB-4649-B284-B51237EFEAA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4B2950-751B-4CBD-9C00-969D8C34A2C0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English</a:t>
          </a:r>
          <a:endParaRPr lang="en-US" b="1" dirty="0">
            <a:solidFill>
              <a:schemeClr val="bg1"/>
            </a:solidFill>
          </a:endParaRPr>
        </a:p>
      </dgm:t>
    </dgm:pt>
    <dgm:pt modelId="{05BE2FA5-A43C-434E-A871-3DC3BFA52ACE}" type="parTrans" cxnId="{B5CB1F21-A453-47A7-B602-2596ADE09757}">
      <dgm:prSet/>
      <dgm:spPr/>
      <dgm:t>
        <a:bodyPr/>
        <a:lstStyle/>
        <a:p>
          <a:endParaRPr lang="en-US"/>
        </a:p>
      </dgm:t>
    </dgm:pt>
    <dgm:pt modelId="{0BFBF322-05DF-46C6-BE62-6D697D6C2AE9}" type="sibTrans" cxnId="{B5CB1F21-A453-47A7-B602-2596ADE09757}">
      <dgm:prSet/>
      <dgm:spPr/>
      <dgm:t>
        <a:bodyPr/>
        <a:lstStyle/>
        <a:p>
          <a:endParaRPr lang="en-US"/>
        </a:p>
      </dgm:t>
    </dgm:pt>
    <dgm:pt modelId="{C61A81F1-D4CF-4BB1-9D5C-6145F24360AD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Physical Education</a:t>
          </a:r>
          <a:endParaRPr lang="en-US" b="1" dirty="0">
            <a:solidFill>
              <a:schemeClr val="bg1"/>
            </a:solidFill>
          </a:endParaRPr>
        </a:p>
      </dgm:t>
    </dgm:pt>
    <dgm:pt modelId="{F38CDFA8-3974-453D-86F2-FBF24B11C4A4}" type="parTrans" cxnId="{9203CEDD-5A53-4423-90FD-83E539F60052}">
      <dgm:prSet/>
      <dgm:spPr/>
      <dgm:t>
        <a:bodyPr/>
        <a:lstStyle/>
        <a:p>
          <a:endParaRPr lang="en-US"/>
        </a:p>
      </dgm:t>
    </dgm:pt>
    <dgm:pt modelId="{164106B3-9B90-4DDC-8F8B-A97C83EDEFE0}" type="sibTrans" cxnId="{9203CEDD-5A53-4423-90FD-83E539F60052}">
      <dgm:prSet/>
      <dgm:spPr/>
      <dgm:t>
        <a:bodyPr/>
        <a:lstStyle/>
        <a:p>
          <a:endParaRPr lang="en-US"/>
        </a:p>
      </dgm:t>
    </dgm:pt>
    <dgm:pt modelId="{EB49B54E-E0FD-4412-B2CC-9BB2392C879F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Work Experience, General Studies</a:t>
          </a:r>
          <a:endParaRPr lang="en-US" b="1" dirty="0">
            <a:solidFill>
              <a:schemeClr val="bg1"/>
            </a:solidFill>
          </a:endParaRPr>
        </a:p>
      </dgm:t>
    </dgm:pt>
    <dgm:pt modelId="{039C7D4B-2C0A-47DD-B288-29044FAE38A8}" type="parTrans" cxnId="{7A3832F9-BCDC-426C-A821-873024E32B85}">
      <dgm:prSet/>
      <dgm:spPr/>
      <dgm:t>
        <a:bodyPr/>
        <a:lstStyle/>
        <a:p>
          <a:endParaRPr lang="en-US"/>
        </a:p>
      </dgm:t>
    </dgm:pt>
    <dgm:pt modelId="{FC26B357-0DE7-41F1-A286-19A89A79F844}" type="sibTrans" cxnId="{7A3832F9-BCDC-426C-A821-873024E32B85}">
      <dgm:prSet/>
      <dgm:spPr/>
      <dgm:t>
        <a:bodyPr/>
        <a:lstStyle/>
        <a:p>
          <a:endParaRPr lang="en-US"/>
        </a:p>
      </dgm:t>
    </dgm:pt>
    <dgm:pt modelId="{4E2AC46A-9D63-4465-B1F2-83F8A007AE3E}" type="pres">
      <dgm:prSet presAssocID="{2791B3BA-85AB-4649-B284-B51237EFEA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C481ED5-4B72-4A01-A4E1-629343197A4C}" type="pres">
      <dgm:prSet presAssocID="{2791B3BA-85AB-4649-B284-B51237EFEAA3}" presName="Name1" presStyleCnt="0"/>
      <dgm:spPr/>
    </dgm:pt>
    <dgm:pt modelId="{810A7DA0-7A9C-473D-8FAA-EBE84A513FCB}" type="pres">
      <dgm:prSet presAssocID="{2791B3BA-85AB-4649-B284-B51237EFEAA3}" presName="cycle" presStyleCnt="0"/>
      <dgm:spPr/>
    </dgm:pt>
    <dgm:pt modelId="{EF846610-D847-4C48-8137-6C6C7341FA02}" type="pres">
      <dgm:prSet presAssocID="{2791B3BA-85AB-4649-B284-B51237EFEAA3}" presName="srcNode" presStyleLbl="node1" presStyleIdx="0" presStyleCnt="3"/>
      <dgm:spPr/>
    </dgm:pt>
    <dgm:pt modelId="{F139D110-9538-41E0-A7AC-A66DAC6C1F57}" type="pres">
      <dgm:prSet presAssocID="{2791B3BA-85AB-4649-B284-B51237EFEAA3}" presName="conn" presStyleLbl="parChTrans1D2" presStyleIdx="0" presStyleCnt="1"/>
      <dgm:spPr/>
      <dgm:t>
        <a:bodyPr/>
        <a:lstStyle/>
        <a:p>
          <a:endParaRPr lang="en-US"/>
        </a:p>
      </dgm:t>
    </dgm:pt>
    <dgm:pt modelId="{8D10CBA1-3AF3-4BB3-80D0-FDCF265E0474}" type="pres">
      <dgm:prSet presAssocID="{2791B3BA-85AB-4649-B284-B51237EFEAA3}" presName="extraNode" presStyleLbl="node1" presStyleIdx="0" presStyleCnt="3"/>
      <dgm:spPr/>
    </dgm:pt>
    <dgm:pt modelId="{C03EA66A-D0AC-4D1D-AC10-32828CCA4A6E}" type="pres">
      <dgm:prSet presAssocID="{2791B3BA-85AB-4649-B284-B51237EFEAA3}" presName="dstNode" presStyleLbl="node1" presStyleIdx="0" presStyleCnt="3"/>
      <dgm:spPr/>
    </dgm:pt>
    <dgm:pt modelId="{27FAD14E-157E-45BC-85DD-863079A27A7F}" type="pres">
      <dgm:prSet presAssocID="{1C4B2950-751B-4CBD-9C00-969D8C34A2C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B301AE-6AE6-4928-AB9D-C3CEB120E95F}" type="pres">
      <dgm:prSet presAssocID="{1C4B2950-751B-4CBD-9C00-969D8C34A2C0}" presName="accent_1" presStyleCnt="0"/>
      <dgm:spPr/>
    </dgm:pt>
    <dgm:pt modelId="{4B2CDF25-89B3-4C1B-A42D-5E0B1B72E0E8}" type="pres">
      <dgm:prSet presAssocID="{1C4B2950-751B-4CBD-9C00-969D8C34A2C0}" presName="accentRepeatNode" presStyleLbl="solidFgAcc1" presStyleIdx="0" presStyleCnt="3"/>
      <dgm:spPr>
        <a:solidFill>
          <a:srgbClr val="FFFF00"/>
        </a:solidFill>
        <a:ln>
          <a:solidFill>
            <a:srgbClr val="FF0000"/>
          </a:solidFill>
        </a:ln>
      </dgm:spPr>
    </dgm:pt>
    <dgm:pt modelId="{945FC5CD-5B8C-423D-A02A-7A95584420A1}" type="pres">
      <dgm:prSet presAssocID="{C61A81F1-D4CF-4BB1-9D5C-6145F24360A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AA37E-C873-4ED6-BDD5-AA99EE5CAF15}" type="pres">
      <dgm:prSet presAssocID="{C61A81F1-D4CF-4BB1-9D5C-6145F24360AD}" presName="accent_2" presStyleCnt="0"/>
      <dgm:spPr/>
    </dgm:pt>
    <dgm:pt modelId="{B2791650-AD42-439B-9420-DB99AA23444D}" type="pres">
      <dgm:prSet presAssocID="{C61A81F1-D4CF-4BB1-9D5C-6145F24360AD}" presName="accentRepeatNode" presStyleLbl="solidFgAcc1" presStyleIdx="1" presStyleCnt="3"/>
      <dgm:spPr>
        <a:solidFill>
          <a:schemeClr val="accent6">
            <a:lumMod val="75000"/>
          </a:schemeClr>
        </a:solidFill>
        <a:ln>
          <a:solidFill>
            <a:srgbClr val="002060"/>
          </a:solidFill>
        </a:ln>
      </dgm:spPr>
    </dgm:pt>
    <dgm:pt modelId="{F7E57F69-158F-44C9-B49F-4321436F7966}" type="pres">
      <dgm:prSet presAssocID="{EB49B54E-E0FD-4412-B2CC-9BB2392C879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9BC62A-3AD1-4F71-AF18-E25E01E7AB5C}" type="pres">
      <dgm:prSet presAssocID="{EB49B54E-E0FD-4412-B2CC-9BB2392C879F}" presName="accent_3" presStyleCnt="0"/>
      <dgm:spPr/>
    </dgm:pt>
    <dgm:pt modelId="{BEB14704-873D-494B-867B-0DFC308B16EE}" type="pres">
      <dgm:prSet presAssocID="{EB49B54E-E0FD-4412-B2CC-9BB2392C879F}" presName="accentRepeatNode" presStyleLbl="solidFgAcc1" presStyleIdx="2" presStyleCnt="3"/>
      <dgm:spPr>
        <a:solidFill>
          <a:srgbClr val="92D050"/>
        </a:solidFill>
        <a:ln>
          <a:solidFill>
            <a:srgbClr val="C00000"/>
          </a:solidFill>
        </a:ln>
      </dgm:spPr>
    </dgm:pt>
  </dgm:ptLst>
  <dgm:cxnLst>
    <dgm:cxn modelId="{39B3D5B1-251C-44FE-AF48-06F6E0595174}" type="presOf" srcId="{1C4B2950-751B-4CBD-9C00-969D8C34A2C0}" destId="{27FAD14E-157E-45BC-85DD-863079A27A7F}" srcOrd="0" destOrd="0" presId="urn:microsoft.com/office/officeart/2008/layout/VerticalCurvedList"/>
    <dgm:cxn modelId="{802E5C30-6DEF-4AA3-9C16-07592CBB32D4}" type="presOf" srcId="{C61A81F1-D4CF-4BB1-9D5C-6145F24360AD}" destId="{945FC5CD-5B8C-423D-A02A-7A95584420A1}" srcOrd="0" destOrd="0" presId="urn:microsoft.com/office/officeart/2008/layout/VerticalCurvedList"/>
    <dgm:cxn modelId="{B5CB1F21-A453-47A7-B602-2596ADE09757}" srcId="{2791B3BA-85AB-4649-B284-B51237EFEAA3}" destId="{1C4B2950-751B-4CBD-9C00-969D8C34A2C0}" srcOrd="0" destOrd="0" parTransId="{05BE2FA5-A43C-434E-A871-3DC3BFA52ACE}" sibTransId="{0BFBF322-05DF-46C6-BE62-6D697D6C2AE9}"/>
    <dgm:cxn modelId="{A38A96DA-2D58-41FE-9BC5-480B79EC3DFA}" type="presOf" srcId="{0BFBF322-05DF-46C6-BE62-6D697D6C2AE9}" destId="{F139D110-9538-41E0-A7AC-A66DAC6C1F57}" srcOrd="0" destOrd="0" presId="urn:microsoft.com/office/officeart/2008/layout/VerticalCurvedList"/>
    <dgm:cxn modelId="{9203CEDD-5A53-4423-90FD-83E539F60052}" srcId="{2791B3BA-85AB-4649-B284-B51237EFEAA3}" destId="{C61A81F1-D4CF-4BB1-9D5C-6145F24360AD}" srcOrd="1" destOrd="0" parTransId="{F38CDFA8-3974-453D-86F2-FBF24B11C4A4}" sibTransId="{164106B3-9B90-4DDC-8F8B-A97C83EDEFE0}"/>
    <dgm:cxn modelId="{C5AA248F-350E-4DDE-B6F0-1415317192BC}" type="presOf" srcId="{EB49B54E-E0FD-4412-B2CC-9BB2392C879F}" destId="{F7E57F69-158F-44C9-B49F-4321436F7966}" srcOrd="0" destOrd="0" presId="urn:microsoft.com/office/officeart/2008/layout/VerticalCurvedList"/>
    <dgm:cxn modelId="{D5C8534A-70BF-4117-BDF3-36EF6E2BB09E}" type="presOf" srcId="{2791B3BA-85AB-4649-B284-B51237EFEAA3}" destId="{4E2AC46A-9D63-4465-B1F2-83F8A007AE3E}" srcOrd="0" destOrd="0" presId="urn:microsoft.com/office/officeart/2008/layout/VerticalCurvedList"/>
    <dgm:cxn modelId="{7A3832F9-BCDC-426C-A821-873024E32B85}" srcId="{2791B3BA-85AB-4649-B284-B51237EFEAA3}" destId="{EB49B54E-E0FD-4412-B2CC-9BB2392C879F}" srcOrd="2" destOrd="0" parTransId="{039C7D4B-2C0A-47DD-B288-29044FAE38A8}" sibTransId="{FC26B357-0DE7-41F1-A286-19A89A79F844}"/>
    <dgm:cxn modelId="{FE400FFB-6359-4A24-9B03-AC099EE35199}" type="presParOf" srcId="{4E2AC46A-9D63-4465-B1F2-83F8A007AE3E}" destId="{FC481ED5-4B72-4A01-A4E1-629343197A4C}" srcOrd="0" destOrd="0" presId="urn:microsoft.com/office/officeart/2008/layout/VerticalCurvedList"/>
    <dgm:cxn modelId="{32CA911C-316F-4476-967F-7879DE0A2C2F}" type="presParOf" srcId="{FC481ED5-4B72-4A01-A4E1-629343197A4C}" destId="{810A7DA0-7A9C-473D-8FAA-EBE84A513FCB}" srcOrd="0" destOrd="0" presId="urn:microsoft.com/office/officeart/2008/layout/VerticalCurvedList"/>
    <dgm:cxn modelId="{27085DB9-CE0A-4E26-A96D-64416635117B}" type="presParOf" srcId="{810A7DA0-7A9C-473D-8FAA-EBE84A513FCB}" destId="{EF846610-D847-4C48-8137-6C6C7341FA02}" srcOrd="0" destOrd="0" presId="urn:microsoft.com/office/officeart/2008/layout/VerticalCurvedList"/>
    <dgm:cxn modelId="{2DC86CCA-E003-4F6C-B895-2608D8DEFE12}" type="presParOf" srcId="{810A7DA0-7A9C-473D-8FAA-EBE84A513FCB}" destId="{F139D110-9538-41E0-A7AC-A66DAC6C1F57}" srcOrd="1" destOrd="0" presId="urn:microsoft.com/office/officeart/2008/layout/VerticalCurvedList"/>
    <dgm:cxn modelId="{B8725770-E493-4CCC-8FB9-8C90C2A4972A}" type="presParOf" srcId="{810A7DA0-7A9C-473D-8FAA-EBE84A513FCB}" destId="{8D10CBA1-3AF3-4BB3-80D0-FDCF265E0474}" srcOrd="2" destOrd="0" presId="urn:microsoft.com/office/officeart/2008/layout/VerticalCurvedList"/>
    <dgm:cxn modelId="{B1F7EF63-AF77-43BE-86CD-C94D6A2E46C1}" type="presParOf" srcId="{810A7DA0-7A9C-473D-8FAA-EBE84A513FCB}" destId="{C03EA66A-D0AC-4D1D-AC10-32828CCA4A6E}" srcOrd="3" destOrd="0" presId="urn:microsoft.com/office/officeart/2008/layout/VerticalCurvedList"/>
    <dgm:cxn modelId="{55CA4DAE-84D3-48D8-98E2-EB749655F528}" type="presParOf" srcId="{FC481ED5-4B72-4A01-A4E1-629343197A4C}" destId="{27FAD14E-157E-45BC-85DD-863079A27A7F}" srcOrd="1" destOrd="0" presId="urn:microsoft.com/office/officeart/2008/layout/VerticalCurvedList"/>
    <dgm:cxn modelId="{7F87C9BD-DBF8-4F3E-845F-AD2C7D00F969}" type="presParOf" srcId="{FC481ED5-4B72-4A01-A4E1-629343197A4C}" destId="{33B301AE-6AE6-4928-AB9D-C3CEB120E95F}" srcOrd="2" destOrd="0" presId="urn:microsoft.com/office/officeart/2008/layout/VerticalCurvedList"/>
    <dgm:cxn modelId="{B932FFAB-847C-47F6-B93E-998F50FB5919}" type="presParOf" srcId="{33B301AE-6AE6-4928-AB9D-C3CEB120E95F}" destId="{4B2CDF25-89B3-4C1B-A42D-5E0B1B72E0E8}" srcOrd="0" destOrd="0" presId="urn:microsoft.com/office/officeart/2008/layout/VerticalCurvedList"/>
    <dgm:cxn modelId="{688B5450-24C1-4644-8EE8-0CF42415D46D}" type="presParOf" srcId="{FC481ED5-4B72-4A01-A4E1-629343197A4C}" destId="{945FC5CD-5B8C-423D-A02A-7A95584420A1}" srcOrd="3" destOrd="0" presId="urn:microsoft.com/office/officeart/2008/layout/VerticalCurvedList"/>
    <dgm:cxn modelId="{FBE0A77F-78DE-436E-890C-F1682480FA1F}" type="presParOf" srcId="{FC481ED5-4B72-4A01-A4E1-629343197A4C}" destId="{599AA37E-C873-4ED6-BDD5-AA99EE5CAF15}" srcOrd="4" destOrd="0" presId="urn:microsoft.com/office/officeart/2008/layout/VerticalCurvedList"/>
    <dgm:cxn modelId="{CA05C8BD-EF1C-4919-B3D9-2F683CAA0C84}" type="presParOf" srcId="{599AA37E-C873-4ED6-BDD5-AA99EE5CAF15}" destId="{B2791650-AD42-439B-9420-DB99AA23444D}" srcOrd="0" destOrd="0" presId="urn:microsoft.com/office/officeart/2008/layout/VerticalCurvedList"/>
    <dgm:cxn modelId="{B3278E03-9051-46C2-B07C-E33983F48C15}" type="presParOf" srcId="{FC481ED5-4B72-4A01-A4E1-629343197A4C}" destId="{F7E57F69-158F-44C9-B49F-4321436F7966}" srcOrd="5" destOrd="0" presId="urn:microsoft.com/office/officeart/2008/layout/VerticalCurvedList"/>
    <dgm:cxn modelId="{4EA16C12-AFA2-4C4F-9183-C0FB8BFCD338}" type="presParOf" srcId="{FC481ED5-4B72-4A01-A4E1-629343197A4C}" destId="{AB9BC62A-3AD1-4F71-AF18-E25E01E7AB5C}" srcOrd="6" destOrd="0" presId="urn:microsoft.com/office/officeart/2008/layout/VerticalCurvedList"/>
    <dgm:cxn modelId="{589FC9ED-7CBC-4B77-BAE6-443306C56349}" type="presParOf" srcId="{AB9BC62A-3AD1-4F71-AF18-E25E01E7AB5C}" destId="{BEB14704-873D-494B-867B-0DFC308B16E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9D110-9538-41E0-A7AC-A66DAC6C1F57}">
      <dsp:nvSpPr>
        <dsp:cNvPr id="0" name=""/>
        <dsp:cNvSpPr/>
      </dsp:nvSpPr>
      <dsp:spPr>
        <a:xfrm>
          <a:off x="-2151682" y="-333059"/>
          <a:ext cx="2571120" cy="2571120"/>
        </a:xfrm>
        <a:prstGeom prst="blockArc">
          <a:avLst>
            <a:gd name="adj1" fmla="val 18900000"/>
            <a:gd name="adj2" fmla="val 2700000"/>
            <a:gd name="adj3" fmla="val 84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FAD14E-157E-45BC-85DD-863079A27A7F}">
      <dsp:nvSpPr>
        <dsp:cNvPr id="0" name=""/>
        <dsp:cNvSpPr/>
      </dsp:nvSpPr>
      <dsp:spPr>
        <a:xfrm>
          <a:off x="269615" y="190500"/>
          <a:ext cx="3935105" cy="381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41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</a:rPr>
            <a:t>Accountancy, Business </a:t>
          </a:r>
          <a:r>
            <a:rPr lang="en-US" sz="1700" b="1" kern="1200" dirty="0" err="1" smtClean="0">
              <a:solidFill>
                <a:schemeClr val="bg1"/>
              </a:solidFill>
            </a:rPr>
            <a:t>Studies,PE</a:t>
          </a:r>
          <a:endParaRPr lang="en-US" sz="1700" b="1" kern="1200" dirty="0">
            <a:solidFill>
              <a:schemeClr val="bg1"/>
            </a:solidFill>
          </a:endParaRPr>
        </a:p>
      </dsp:txBody>
      <dsp:txXfrm>
        <a:off x="269615" y="190500"/>
        <a:ext cx="3935105" cy="381000"/>
      </dsp:txXfrm>
    </dsp:sp>
    <dsp:sp modelId="{4B2CDF25-89B3-4C1B-A42D-5E0B1B72E0E8}">
      <dsp:nvSpPr>
        <dsp:cNvPr id="0" name=""/>
        <dsp:cNvSpPr/>
      </dsp:nvSpPr>
      <dsp:spPr>
        <a:xfrm>
          <a:off x="31490" y="142875"/>
          <a:ext cx="476250" cy="476250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5FC5CD-5B8C-423D-A02A-7A95584420A1}">
      <dsp:nvSpPr>
        <dsp:cNvPr id="0" name=""/>
        <dsp:cNvSpPr/>
      </dsp:nvSpPr>
      <dsp:spPr>
        <a:xfrm>
          <a:off x="408109" y="761999"/>
          <a:ext cx="3796611" cy="381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41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</a:rPr>
            <a:t>Economics, Entrepreneurship </a:t>
          </a:r>
          <a:endParaRPr lang="en-US" sz="1700" b="1" kern="1200" dirty="0">
            <a:solidFill>
              <a:schemeClr val="bg1"/>
            </a:solidFill>
          </a:endParaRPr>
        </a:p>
      </dsp:txBody>
      <dsp:txXfrm>
        <a:off x="408109" y="761999"/>
        <a:ext cx="3796611" cy="381000"/>
      </dsp:txXfrm>
    </dsp:sp>
    <dsp:sp modelId="{B2791650-AD42-439B-9420-DB99AA23444D}">
      <dsp:nvSpPr>
        <dsp:cNvPr id="0" name=""/>
        <dsp:cNvSpPr/>
      </dsp:nvSpPr>
      <dsp:spPr>
        <a:xfrm>
          <a:off x="169984" y="714375"/>
          <a:ext cx="476250" cy="47625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E57F69-158F-44C9-B49F-4321436F7966}">
      <dsp:nvSpPr>
        <dsp:cNvPr id="0" name=""/>
        <dsp:cNvSpPr/>
      </dsp:nvSpPr>
      <dsp:spPr>
        <a:xfrm>
          <a:off x="269615" y="1333500"/>
          <a:ext cx="3935105" cy="381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41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</a:rPr>
            <a:t>Mathematics, Informatics, Psychology</a:t>
          </a:r>
          <a:endParaRPr lang="en-US" sz="1700" b="1" kern="1200" dirty="0">
            <a:solidFill>
              <a:schemeClr val="bg1"/>
            </a:solidFill>
          </a:endParaRPr>
        </a:p>
      </dsp:txBody>
      <dsp:txXfrm>
        <a:off x="269615" y="1333500"/>
        <a:ext cx="3935105" cy="381000"/>
      </dsp:txXfrm>
    </dsp:sp>
    <dsp:sp modelId="{BEB14704-873D-494B-867B-0DFC308B16EE}">
      <dsp:nvSpPr>
        <dsp:cNvPr id="0" name=""/>
        <dsp:cNvSpPr/>
      </dsp:nvSpPr>
      <dsp:spPr>
        <a:xfrm>
          <a:off x="31490" y="1285875"/>
          <a:ext cx="476250" cy="47625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9D110-9538-41E0-A7AC-A66DAC6C1F57}">
      <dsp:nvSpPr>
        <dsp:cNvPr id="0" name=""/>
        <dsp:cNvSpPr/>
      </dsp:nvSpPr>
      <dsp:spPr>
        <a:xfrm>
          <a:off x="-2151682" y="-333059"/>
          <a:ext cx="2571120" cy="2571120"/>
        </a:xfrm>
        <a:prstGeom prst="blockArc">
          <a:avLst>
            <a:gd name="adj1" fmla="val 18900000"/>
            <a:gd name="adj2" fmla="val 2700000"/>
            <a:gd name="adj3" fmla="val 84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FAD14E-157E-45BC-85DD-863079A27A7F}">
      <dsp:nvSpPr>
        <dsp:cNvPr id="0" name=""/>
        <dsp:cNvSpPr/>
      </dsp:nvSpPr>
      <dsp:spPr>
        <a:xfrm>
          <a:off x="269615" y="190500"/>
          <a:ext cx="4281297" cy="381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41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Physics, Chemistry, Biology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269615" y="190500"/>
        <a:ext cx="4281297" cy="381000"/>
      </dsp:txXfrm>
    </dsp:sp>
    <dsp:sp modelId="{4B2CDF25-89B3-4C1B-A42D-5E0B1B72E0E8}">
      <dsp:nvSpPr>
        <dsp:cNvPr id="0" name=""/>
        <dsp:cNvSpPr/>
      </dsp:nvSpPr>
      <dsp:spPr>
        <a:xfrm>
          <a:off x="31490" y="142875"/>
          <a:ext cx="476250" cy="476250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5FC5CD-5B8C-423D-A02A-7A95584420A1}">
      <dsp:nvSpPr>
        <dsp:cNvPr id="0" name=""/>
        <dsp:cNvSpPr/>
      </dsp:nvSpPr>
      <dsp:spPr>
        <a:xfrm>
          <a:off x="408109" y="761999"/>
          <a:ext cx="4142803" cy="381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41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Engineering Graphics, Mathematics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408109" y="761999"/>
        <a:ext cx="4142803" cy="381000"/>
      </dsp:txXfrm>
    </dsp:sp>
    <dsp:sp modelId="{B2791650-AD42-439B-9420-DB99AA23444D}">
      <dsp:nvSpPr>
        <dsp:cNvPr id="0" name=""/>
        <dsp:cNvSpPr/>
      </dsp:nvSpPr>
      <dsp:spPr>
        <a:xfrm>
          <a:off x="169984" y="714375"/>
          <a:ext cx="476250" cy="47625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E57F69-158F-44C9-B49F-4321436F7966}">
      <dsp:nvSpPr>
        <dsp:cNvPr id="0" name=""/>
        <dsp:cNvSpPr/>
      </dsp:nvSpPr>
      <dsp:spPr>
        <a:xfrm>
          <a:off x="269615" y="1333500"/>
          <a:ext cx="4281297" cy="381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41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Computer Science / Informatics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269615" y="1333500"/>
        <a:ext cx="4281297" cy="381000"/>
      </dsp:txXfrm>
    </dsp:sp>
    <dsp:sp modelId="{BEB14704-873D-494B-867B-0DFC308B16EE}">
      <dsp:nvSpPr>
        <dsp:cNvPr id="0" name=""/>
        <dsp:cNvSpPr/>
      </dsp:nvSpPr>
      <dsp:spPr>
        <a:xfrm>
          <a:off x="31490" y="1285875"/>
          <a:ext cx="476250" cy="47625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9D110-9538-41E0-A7AC-A66DAC6C1F57}">
      <dsp:nvSpPr>
        <dsp:cNvPr id="0" name=""/>
        <dsp:cNvSpPr/>
      </dsp:nvSpPr>
      <dsp:spPr>
        <a:xfrm>
          <a:off x="-2151682" y="-333059"/>
          <a:ext cx="2571120" cy="2571120"/>
        </a:xfrm>
        <a:prstGeom prst="blockArc">
          <a:avLst>
            <a:gd name="adj1" fmla="val 18900000"/>
            <a:gd name="adj2" fmla="val 2700000"/>
            <a:gd name="adj3" fmla="val 84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FAD14E-157E-45BC-85DD-863079A27A7F}">
      <dsp:nvSpPr>
        <dsp:cNvPr id="0" name=""/>
        <dsp:cNvSpPr/>
      </dsp:nvSpPr>
      <dsp:spPr>
        <a:xfrm>
          <a:off x="269615" y="190500"/>
          <a:ext cx="3950119" cy="381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41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English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269615" y="190500"/>
        <a:ext cx="3950119" cy="381000"/>
      </dsp:txXfrm>
    </dsp:sp>
    <dsp:sp modelId="{4B2CDF25-89B3-4C1B-A42D-5E0B1B72E0E8}">
      <dsp:nvSpPr>
        <dsp:cNvPr id="0" name=""/>
        <dsp:cNvSpPr/>
      </dsp:nvSpPr>
      <dsp:spPr>
        <a:xfrm>
          <a:off x="31490" y="142875"/>
          <a:ext cx="476250" cy="47625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5FC5CD-5B8C-423D-A02A-7A95584420A1}">
      <dsp:nvSpPr>
        <dsp:cNvPr id="0" name=""/>
        <dsp:cNvSpPr/>
      </dsp:nvSpPr>
      <dsp:spPr>
        <a:xfrm>
          <a:off x="408109" y="761999"/>
          <a:ext cx="3811626" cy="381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41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Physical Education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408109" y="761999"/>
        <a:ext cx="3811626" cy="381000"/>
      </dsp:txXfrm>
    </dsp:sp>
    <dsp:sp modelId="{B2791650-AD42-439B-9420-DB99AA23444D}">
      <dsp:nvSpPr>
        <dsp:cNvPr id="0" name=""/>
        <dsp:cNvSpPr/>
      </dsp:nvSpPr>
      <dsp:spPr>
        <a:xfrm>
          <a:off x="169984" y="714375"/>
          <a:ext cx="476250" cy="476250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E57F69-158F-44C9-B49F-4321436F7966}">
      <dsp:nvSpPr>
        <dsp:cNvPr id="0" name=""/>
        <dsp:cNvSpPr/>
      </dsp:nvSpPr>
      <dsp:spPr>
        <a:xfrm>
          <a:off x="269615" y="1333500"/>
          <a:ext cx="3950119" cy="381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41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Work Experience, General Studies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269615" y="1333500"/>
        <a:ext cx="3950119" cy="381000"/>
      </dsp:txXfrm>
    </dsp:sp>
    <dsp:sp modelId="{BEB14704-873D-494B-867B-0DFC308B16EE}">
      <dsp:nvSpPr>
        <dsp:cNvPr id="0" name=""/>
        <dsp:cNvSpPr/>
      </dsp:nvSpPr>
      <dsp:spPr>
        <a:xfrm>
          <a:off x="31490" y="1285875"/>
          <a:ext cx="476250" cy="476250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DAC47-F448-4D68-ACCD-81F7290F0738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7DBA7-62CC-4FD4-96B2-DE315A976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95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7DBA7-62CC-4FD4-96B2-DE315A976E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10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1A03-0189-4718-B624-BDC46E17A888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F1BD-5E7E-4D46-A3E5-18D2B4B7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1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1A03-0189-4718-B624-BDC46E17A888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F1BD-5E7E-4D46-A3E5-18D2B4B7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6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1A03-0189-4718-B624-BDC46E17A888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F1BD-5E7E-4D46-A3E5-18D2B4B7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1A03-0189-4718-B624-BDC46E17A888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F1BD-5E7E-4D46-A3E5-18D2B4B7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4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1A03-0189-4718-B624-BDC46E17A888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F1BD-5E7E-4D46-A3E5-18D2B4B7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5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1A03-0189-4718-B624-BDC46E17A888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F1BD-5E7E-4D46-A3E5-18D2B4B7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8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1A03-0189-4718-B624-BDC46E17A888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F1BD-5E7E-4D46-A3E5-18D2B4B7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3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1A03-0189-4718-B624-BDC46E17A888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F1BD-5E7E-4D46-A3E5-18D2B4B7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2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1A03-0189-4718-B624-BDC46E17A888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F1BD-5E7E-4D46-A3E5-18D2B4B7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4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1A03-0189-4718-B624-BDC46E17A888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F1BD-5E7E-4D46-A3E5-18D2B4B7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1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1A03-0189-4718-B624-BDC46E17A888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F1BD-5E7E-4D46-A3E5-18D2B4B7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9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91A03-0189-4718-B624-BDC46E17A888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DF1BD-5E7E-4D46-A3E5-18D2B4B7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6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image" Target="../media/image2.jpeg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1" y="1556982"/>
            <a:ext cx="8763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  <a:latin typeface="+mj-lt"/>
              </a:rPr>
              <a:t>INDIAN SCHOOL AL WADI AL KABIR</a:t>
            </a:r>
            <a:r>
              <a:rPr lang="en-US" sz="4400" b="1" dirty="0" smtClean="0">
                <a:solidFill>
                  <a:srgbClr val="FFC000"/>
                </a:solidFill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</a:rPr>
              <a:t>WELCOMES  </a:t>
            </a:r>
            <a:br>
              <a:rPr lang="en-US" sz="4400" b="1" dirty="0" smtClean="0">
                <a:solidFill>
                  <a:schemeClr val="bg1"/>
                </a:solidFill>
              </a:rPr>
            </a:br>
            <a:r>
              <a:rPr lang="en-US" sz="4400" b="1" dirty="0" smtClean="0">
                <a:solidFill>
                  <a:schemeClr val="bg1"/>
                </a:solidFill>
              </a:rPr>
              <a:t>YOU 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TO THE</a:t>
            </a:r>
            <a:r>
              <a:rPr lang="en-US" sz="4400" b="1" dirty="0" smtClean="0">
                <a:solidFill>
                  <a:srgbClr val="002060"/>
                </a:solidFill>
              </a:rPr>
              <a:t/>
            </a:r>
            <a:br>
              <a:rPr lang="en-US" sz="4400" b="1" dirty="0" smtClean="0">
                <a:solidFill>
                  <a:srgbClr val="002060"/>
                </a:solidFill>
              </a:rPr>
            </a:br>
            <a:r>
              <a:rPr lang="en-US" sz="4400" b="1" dirty="0" smtClean="0">
                <a:solidFill>
                  <a:srgbClr val="FF0000"/>
                </a:solidFill>
              </a:rPr>
              <a:t>PARENT ORIENTATION PROGRAMME 2018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6" name="Picture 5" descr="D:\SAIFAN-ALL\SAIFAN aashiyana\ISWK 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1" y="304800"/>
            <a:ext cx="8381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3633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02501" y="3581400"/>
            <a:ext cx="3630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chemeClr val="bg1">
                    <a:lumMod val="8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Thank You</a:t>
            </a:r>
            <a:endParaRPr lang="en-US" sz="5400" b="1" cap="all" dirty="0">
              <a:ln/>
              <a:solidFill>
                <a:schemeClr val="bg1">
                  <a:lumMod val="8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Picture 3" descr="D:\SAIFAN-ALL\SAIFAN aashiyana\ISWK 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4097" y="228600"/>
            <a:ext cx="8381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499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899" y="0"/>
            <a:ext cx="930276" cy="9313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9100" y="736312"/>
            <a:ext cx="830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latin typeface="Tahoma" panose="020B0604030504040204" pitchFamily="34" charset="0"/>
              </a:rPr>
              <a:t>INDIAN SCHOOL AL WADI AL </a:t>
            </a:r>
            <a:r>
              <a:rPr lang="en-US" sz="3200" b="1" dirty="0" smtClean="0">
                <a:latin typeface="Tahoma" panose="020B0604030504040204" pitchFamily="34" charset="0"/>
              </a:rPr>
              <a:t>KABIR</a:t>
            </a:r>
            <a:endParaRPr lang="en-US" sz="16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933233"/>
              </p:ext>
            </p:extLst>
          </p:nvPr>
        </p:nvGraphicFramePr>
        <p:xfrm>
          <a:off x="1" y="1278810"/>
          <a:ext cx="9124948" cy="44405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5799"/>
                <a:gridCol w="8276589"/>
                <a:gridCol w="162560"/>
              </a:tblGrid>
              <a:tr h="7620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6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Stream Selection of class XI depends on the overall percentage of class X examinations</a:t>
                      </a:r>
                      <a:endParaRPr lang="en-US" sz="2000" kern="1200" baseline="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Stream 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ange is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not possible  after board exam results.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 week’s time is given to change the subjects , after the start of the class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After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one week change of stream or subjects is not allowed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Promotion to class XII depends upon the overall performance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separate minimum is required for papers involving practical/ projects.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482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After every exam, a review of students’ performance will be done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85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304800"/>
            <a:ext cx="8229600" cy="6096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Special class for class XII 2017-2018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-64509"/>
            <a:ext cx="9091613" cy="6858000"/>
          </a:xfrm>
          <a:prstGeom prst="rect">
            <a:avLst/>
          </a:prstGeom>
        </p:spPr>
      </p:pic>
      <p:pic>
        <p:nvPicPr>
          <p:cNvPr id="8" name="Picture 7" descr="D:\SAIFAN-ALL\SAIFAN aashiyana\ISWK 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2900" y="1684381"/>
            <a:ext cx="8381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19200" y="1190028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INDIAN SCHOOL </a:t>
            </a:r>
            <a:r>
              <a:rPr lang="en-US" sz="2800" b="1" dirty="0" smtClean="0">
                <a:solidFill>
                  <a:srgbClr val="FF0000"/>
                </a:solidFill>
              </a:rPr>
              <a:t> AL </a:t>
            </a:r>
            <a:r>
              <a:rPr lang="en-US" sz="2800" b="1" dirty="0">
                <a:solidFill>
                  <a:srgbClr val="FF0000"/>
                </a:solidFill>
              </a:rPr>
              <a:t>WADI AL KABIR</a:t>
            </a:r>
            <a:endParaRPr lang="en-US" sz="28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980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765836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400" dirty="0">
                <a:latin typeface="Arial" charset="0"/>
              </a:rPr>
              <a:t>Academic </a:t>
            </a:r>
            <a:r>
              <a:rPr lang="en-US" sz="4400" dirty="0" smtClean="0">
                <a:latin typeface="Arial" charset="0"/>
              </a:rPr>
              <a:t>Specific Subjects</a:t>
            </a:r>
            <a:endParaRPr lang="en-US" sz="4400" dirty="0">
              <a:latin typeface="Arial" charset="0"/>
            </a:endParaRPr>
          </a:p>
        </p:txBody>
      </p:sp>
      <p:pic>
        <p:nvPicPr>
          <p:cNvPr id="5" name="Picture 4" descr="D:\SAIFAN-ALL\SAIFAN aashiyana\ISWK 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140" y="754790"/>
            <a:ext cx="8381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98630172"/>
              </p:ext>
            </p:extLst>
          </p:nvPr>
        </p:nvGraphicFramePr>
        <p:xfrm>
          <a:off x="673023" y="1515062"/>
          <a:ext cx="4225808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12" y="2862085"/>
            <a:ext cx="2502860" cy="18771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6200000">
            <a:off x="-337775" y="2277615"/>
            <a:ext cx="1559932" cy="4616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Commerce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75927945"/>
              </p:ext>
            </p:extLst>
          </p:nvPr>
        </p:nvGraphicFramePr>
        <p:xfrm>
          <a:off x="4362239" y="3068224"/>
          <a:ext cx="4572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8" name="Rectangle 7"/>
          <p:cNvSpPr/>
          <p:nvPr/>
        </p:nvSpPr>
        <p:spPr>
          <a:xfrm rot="16200000">
            <a:off x="3267182" y="3859648"/>
            <a:ext cx="1559932" cy="4616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Science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890688142"/>
              </p:ext>
            </p:extLst>
          </p:nvPr>
        </p:nvGraphicFramePr>
        <p:xfrm>
          <a:off x="658008" y="4759805"/>
          <a:ext cx="4240823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105" y="4426649"/>
            <a:ext cx="2502860" cy="18771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105" y="985101"/>
            <a:ext cx="2502860" cy="187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2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12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 Pattern for XI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895201"/>
              </p:ext>
            </p:extLst>
          </p:nvPr>
        </p:nvGraphicFramePr>
        <p:xfrm>
          <a:off x="228600" y="914400"/>
          <a:ext cx="8763000" cy="51557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81500"/>
                <a:gridCol w="4381500"/>
              </a:tblGrid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Unit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Test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(30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marks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(10% weightage)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May 2018 onwards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Review of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students performance for CBSE registration</a:t>
                      </a:r>
                      <a:endParaRPr lang="en-US" sz="24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60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June 3</a:t>
                      </a:r>
                      <a:r>
                        <a:rPr lang="en-US" sz="2000" b="1" baseline="300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July 31</a:t>
                      </a:r>
                      <a:r>
                        <a:rPr lang="en-US" sz="2000" b="1" baseline="300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Summer vacation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060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Assessment-1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(70/80/90/100 marks)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(20% weightage)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Sept 2018 onwards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96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Assessment-2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(70/80/90/100 marks)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(20% weightage)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 Dec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2018 onwards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42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 smtClean="0">
                          <a:solidFill>
                            <a:srgbClr val="FFFF00"/>
                          </a:solidFill>
                          <a:effectLst/>
                        </a:rPr>
                        <a:t>December 21</a:t>
                      </a:r>
                      <a:r>
                        <a:rPr lang="en-US" sz="2000" b="1" baseline="30000" dirty="0" smtClean="0">
                          <a:solidFill>
                            <a:srgbClr val="FFFF00"/>
                          </a:solidFill>
                          <a:effectLst/>
                        </a:rPr>
                        <a:t>st</a:t>
                      </a:r>
                      <a:r>
                        <a:rPr lang="en-US" sz="2000" b="1" baseline="0" dirty="0" smtClean="0">
                          <a:solidFill>
                            <a:srgbClr val="FFFF00"/>
                          </a:solidFill>
                          <a:effectLst/>
                        </a:rPr>
                        <a:t> 2018 to Jan 12</a:t>
                      </a:r>
                      <a:r>
                        <a:rPr lang="en-US" sz="2000" b="1" baseline="30000" dirty="0" smtClean="0">
                          <a:solidFill>
                            <a:srgbClr val="FFFF00"/>
                          </a:solidFill>
                          <a:effectLst/>
                        </a:rPr>
                        <a:t>th</a:t>
                      </a:r>
                      <a:r>
                        <a:rPr lang="en-US" sz="2000" b="1" baseline="0" dirty="0" smtClean="0">
                          <a:solidFill>
                            <a:srgbClr val="FFFF00"/>
                          </a:solidFill>
                          <a:effectLst/>
                        </a:rPr>
                        <a:t> 2019 </a:t>
                      </a:r>
                      <a:endParaRPr lang="en-US" sz="2000" b="1" dirty="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FFFF00"/>
                          </a:solidFill>
                          <a:effectLst/>
                        </a:rPr>
                        <a:t>Winter Break</a:t>
                      </a:r>
                      <a:endParaRPr lang="en-US" sz="20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897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Syllabus Completion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r>
                        <a:rPr lang="en-US" sz="2400" b="1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 Feb 2019 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0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Assessment-3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(70/80/90/100 marks)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(50% weightage)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 Feb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2019 onwards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New Academic year for class XII begins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March 13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</a:rPr>
                        <a:t> 2019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9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90"/>
            <a:ext cx="9144000" cy="6093619"/>
          </a:xfrm>
          <a:prstGeom prst="rect">
            <a:avLst/>
          </a:prstGeom>
        </p:spPr>
      </p:pic>
      <p:pic>
        <p:nvPicPr>
          <p:cNvPr id="3" name="Content Placeholder 3" descr="D:\SAIFAN-ALL\SAIFAN aashiyana\ISWK Logo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6631" y="400387"/>
            <a:ext cx="710738" cy="806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14300" y="4724400"/>
            <a:ext cx="8915400" cy="584775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Albany" panose="020B0604020202020204" pitchFamily="34" charset="0"/>
              </a:rPr>
              <a:t>DISCIPLINE PROCEDURE OF THE SCHOOL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09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917" y="457200"/>
            <a:ext cx="9070232" cy="5991999"/>
            <a:chOff x="73768" y="408801"/>
            <a:chExt cx="9070232" cy="599199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68" y="457200"/>
              <a:ext cx="9070232" cy="5943600"/>
            </a:xfrm>
            <a:prstGeom prst="rect">
              <a:avLst/>
            </a:prstGeom>
          </p:spPr>
        </p:pic>
        <p:pic>
          <p:nvPicPr>
            <p:cNvPr id="3" name="Picture 2" descr="D:\SAIFAN-ALL\SAIFAN aashiyana\ISWK Logo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90800" y="450273"/>
              <a:ext cx="838199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3" descr="D:\SAIFAN-ALL\SAIFAN aashiyana\ISWK Logo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0" y="408801"/>
              <a:ext cx="838199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6324600" y="3103602"/>
              <a:ext cx="751271" cy="338554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en-US" sz="16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Serious</a:t>
              </a:r>
              <a:endParaRPr lang="en-US" sz="16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663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AIFAN-ALL\SAIFAN aashiyana\ISWK 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457200"/>
            <a:ext cx="8381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3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177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6131</TotalTime>
  <Words>257</Words>
  <Application>Microsoft Office PowerPoint</Application>
  <PresentationFormat>On-screen Show (4:3)</PresentationFormat>
  <Paragraphs>58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Albany</vt:lpstr>
      <vt:lpstr>Arial</vt:lpstr>
      <vt:lpstr>Arial Black</vt:lpstr>
      <vt:lpstr>Arial Narrow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Exam Pattern for XI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Kennedy</dc:creator>
  <cp:lastModifiedBy>MP Hall</cp:lastModifiedBy>
  <cp:revision>111</cp:revision>
  <cp:lastPrinted>2018-04-07T05:22:55Z</cp:lastPrinted>
  <dcterms:created xsi:type="dcterms:W3CDTF">2017-03-09T07:25:56Z</dcterms:created>
  <dcterms:modified xsi:type="dcterms:W3CDTF">2018-04-29T09:36:23Z</dcterms:modified>
</cp:coreProperties>
</file>