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59" r:id="rId4"/>
    <p:sldId id="290" r:id="rId5"/>
    <p:sldId id="296" r:id="rId6"/>
    <p:sldId id="293" r:id="rId7"/>
    <p:sldId id="292" r:id="rId8"/>
    <p:sldId id="266" r:id="rId9"/>
    <p:sldId id="263" r:id="rId10"/>
    <p:sldId id="295" r:id="rId11"/>
    <p:sldId id="265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3961" autoAdjust="0"/>
  </p:normalViewPr>
  <p:slideViewPr>
    <p:cSldViewPr>
      <p:cViewPr varScale="1">
        <p:scale>
          <a:sx n="70" d="100"/>
          <a:sy n="70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4DF3A-5FBD-4E75-BD8B-DE54FABF13A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A06AC34-A922-40FE-AB83-CE18FADFDEE1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Quality Circle Time</a:t>
          </a:r>
          <a:endParaRPr lang="en-IN" b="1" dirty="0">
            <a:solidFill>
              <a:schemeClr val="bg1"/>
            </a:solidFill>
          </a:endParaRPr>
        </a:p>
      </dgm:t>
    </dgm:pt>
    <dgm:pt modelId="{C5A713CE-69D5-413C-B553-FD27582B0416}" type="parTrans" cxnId="{08C295B0-DE7E-426E-804D-03684137007B}">
      <dgm:prSet/>
      <dgm:spPr/>
      <dgm:t>
        <a:bodyPr/>
        <a:lstStyle/>
        <a:p>
          <a:endParaRPr lang="en-IN"/>
        </a:p>
      </dgm:t>
    </dgm:pt>
    <dgm:pt modelId="{ACEFCF25-7F11-4AB3-BC61-34E1AA2D9710}" type="sibTrans" cxnId="{08C295B0-DE7E-426E-804D-03684137007B}">
      <dgm:prSet/>
      <dgm:spPr/>
      <dgm:t>
        <a:bodyPr/>
        <a:lstStyle/>
        <a:p>
          <a:endParaRPr lang="en-IN"/>
        </a:p>
      </dgm:t>
    </dgm:pt>
    <dgm:pt modelId="{E892C867-3DB9-47F1-A3E9-CCF02C231156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Audio-visual presentations</a:t>
          </a:r>
          <a:endParaRPr lang="en-IN" dirty="0"/>
        </a:p>
      </dgm:t>
    </dgm:pt>
    <dgm:pt modelId="{A8AF93AD-6664-4D1D-B314-6B72531FFC81}" type="parTrans" cxnId="{520C61F6-34A0-4D9F-94EA-3858C809B19E}">
      <dgm:prSet/>
      <dgm:spPr/>
      <dgm:t>
        <a:bodyPr/>
        <a:lstStyle/>
        <a:p>
          <a:endParaRPr lang="en-IN"/>
        </a:p>
      </dgm:t>
    </dgm:pt>
    <dgm:pt modelId="{EFB04378-9959-47A5-828C-4876450AC600}" type="sibTrans" cxnId="{520C61F6-34A0-4D9F-94EA-3858C809B19E}">
      <dgm:prSet/>
      <dgm:spPr/>
      <dgm:t>
        <a:bodyPr/>
        <a:lstStyle/>
        <a:p>
          <a:endParaRPr lang="en-IN"/>
        </a:p>
      </dgm:t>
    </dgm:pt>
    <dgm:pt modelId="{33942E75-5CF1-452A-B55A-3DCB7196AF55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Group Activities</a:t>
          </a:r>
          <a:endParaRPr lang="en-IN" b="1" dirty="0">
            <a:solidFill>
              <a:schemeClr val="bg1"/>
            </a:solidFill>
          </a:endParaRPr>
        </a:p>
      </dgm:t>
    </dgm:pt>
    <dgm:pt modelId="{BC3E292E-3DE0-47FE-9743-80400219F2EA}" type="parTrans" cxnId="{43DEAF12-C014-42B4-AFE4-2FE73D9E5C57}">
      <dgm:prSet/>
      <dgm:spPr/>
      <dgm:t>
        <a:bodyPr/>
        <a:lstStyle/>
        <a:p>
          <a:endParaRPr lang="en-IN"/>
        </a:p>
      </dgm:t>
    </dgm:pt>
    <dgm:pt modelId="{57A063B8-AC3F-408C-8914-88302BC1F229}" type="sibTrans" cxnId="{43DEAF12-C014-42B4-AFE4-2FE73D9E5C57}">
      <dgm:prSet/>
      <dgm:spPr/>
      <dgm:t>
        <a:bodyPr/>
        <a:lstStyle/>
        <a:p>
          <a:endParaRPr lang="en-IN"/>
        </a:p>
      </dgm:t>
    </dgm:pt>
    <dgm:pt modelId="{1A554339-ACF0-4FBE-95B8-E4588F54C342}">
      <dgm:prSet phldrT="[Text]"/>
      <dgm:spPr>
        <a:solidFill>
          <a:srgbClr val="006600"/>
        </a:solidFill>
      </dgm:spPr>
      <dgm:t>
        <a:bodyPr/>
        <a:lstStyle/>
        <a:p>
          <a:r>
            <a:rPr lang="en-US" dirty="0" smtClean="0"/>
            <a:t>Experiments, Exhibitions and excursions</a:t>
          </a:r>
          <a:endParaRPr lang="en-IN" dirty="0"/>
        </a:p>
      </dgm:t>
    </dgm:pt>
    <dgm:pt modelId="{456080B1-75EC-4E00-962B-60ADE2EE6EEE}" type="parTrans" cxnId="{5E028634-8FE8-4842-99E6-DF7CAB7F7AB6}">
      <dgm:prSet/>
      <dgm:spPr/>
      <dgm:t>
        <a:bodyPr/>
        <a:lstStyle/>
        <a:p>
          <a:endParaRPr lang="en-IN"/>
        </a:p>
      </dgm:t>
    </dgm:pt>
    <dgm:pt modelId="{D83ACA01-C05E-463C-B66A-DCC838132E40}" type="sibTrans" cxnId="{5E028634-8FE8-4842-99E6-DF7CAB7F7AB6}">
      <dgm:prSet/>
      <dgm:spPr/>
      <dgm:t>
        <a:bodyPr/>
        <a:lstStyle/>
        <a:p>
          <a:endParaRPr lang="en-IN"/>
        </a:p>
      </dgm:t>
    </dgm:pt>
    <dgm:pt modelId="{D84148E2-4898-4AC3-AB8C-EFB202AC503F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Data collection activities</a:t>
          </a:r>
          <a:endParaRPr lang="en-IN" b="1" dirty="0">
            <a:solidFill>
              <a:schemeClr val="bg1"/>
            </a:solidFill>
          </a:endParaRPr>
        </a:p>
      </dgm:t>
    </dgm:pt>
    <dgm:pt modelId="{66C552E7-B055-46DF-BCC2-D5DDC0A14B55}" type="parTrans" cxnId="{53D301E0-820F-4913-B9A2-7178990A43B7}">
      <dgm:prSet/>
      <dgm:spPr/>
      <dgm:t>
        <a:bodyPr/>
        <a:lstStyle/>
        <a:p>
          <a:endParaRPr lang="en-IN"/>
        </a:p>
      </dgm:t>
    </dgm:pt>
    <dgm:pt modelId="{C9EF9D25-42DC-43F6-9E89-13303B5DE40D}" type="sibTrans" cxnId="{53D301E0-820F-4913-B9A2-7178990A43B7}">
      <dgm:prSet/>
      <dgm:spPr/>
      <dgm:t>
        <a:bodyPr/>
        <a:lstStyle/>
        <a:p>
          <a:endParaRPr lang="en-IN"/>
        </a:p>
      </dgm:t>
    </dgm:pt>
    <dgm:pt modelId="{30361986-386A-4B4C-A681-A074D7E752A9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Special Assemblies</a:t>
          </a:r>
          <a:endParaRPr lang="en-IN" dirty="0"/>
        </a:p>
      </dgm:t>
    </dgm:pt>
    <dgm:pt modelId="{527A20F0-57B3-4D79-B74D-3FCF8FD12139}" type="parTrans" cxnId="{5B782B55-452F-408A-B563-3CC4F3347CDA}">
      <dgm:prSet/>
      <dgm:spPr/>
      <dgm:t>
        <a:bodyPr/>
        <a:lstStyle/>
        <a:p>
          <a:endParaRPr lang="en-IN"/>
        </a:p>
      </dgm:t>
    </dgm:pt>
    <dgm:pt modelId="{FAFF8558-6D3A-4F4A-BAD5-0C24DF7FA72A}" type="sibTrans" cxnId="{5B782B55-452F-408A-B563-3CC4F3347CDA}">
      <dgm:prSet/>
      <dgm:spPr/>
      <dgm:t>
        <a:bodyPr/>
        <a:lstStyle/>
        <a:p>
          <a:endParaRPr lang="en-IN"/>
        </a:p>
      </dgm:t>
    </dgm:pt>
    <dgm:pt modelId="{E3B1D5D2-9233-4841-8863-4B7C9E840FE4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 Worksheets</a:t>
          </a:r>
          <a:endParaRPr lang="en-IN" b="1" dirty="0">
            <a:solidFill>
              <a:schemeClr val="bg1"/>
            </a:solidFill>
          </a:endParaRPr>
        </a:p>
      </dgm:t>
    </dgm:pt>
    <dgm:pt modelId="{DF3D690E-7B01-4CE5-953B-3C9DEA788D32}" type="parTrans" cxnId="{A06E04C7-BFD1-4E11-93CC-7D3F1394E395}">
      <dgm:prSet/>
      <dgm:spPr/>
      <dgm:t>
        <a:bodyPr/>
        <a:lstStyle/>
        <a:p>
          <a:endParaRPr lang="en-IN"/>
        </a:p>
      </dgm:t>
    </dgm:pt>
    <dgm:pt modelId="{8C8A45A0-BAEA-4B70-8437-D9CE84E4FB17}" type="sibTrans" cxnId="{A06E04C7-BFD1-4E11-93CC-7D3F1394E395}">
      <dgm:prSet/>
      <dgm:spPr/>
      <dgm:t>
        <a:bodyPr/>
        <a:lstStyle/>
        <a:p>
          <a:endParaRPr lang="en-IN"/>
        </a:p>
      </dgm:t>
    </dgm:pt>
    <dgm:pt modelId="{E5E4DB81-5EEB-40C4-A942-CBB1B0C8475A}" type="pres">
      <dgm:prSet presAssocID="{D6A4DF3A-5FBD-4E75-BD8B-DE54FABF13A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IN"/>
        </a:p>
      </dgm:t>
    </dgm:pt>
    <dgm:pt modelId="{E5266503-8050-495C-8D16-E64500D46836}" type="pres">
      <dgm:prSet presAssocID="{D6A4DF3A-5FBD-4E75-BD8B-DE54FABF13AD}" presName="Name1" presStyleCnt="0"/>
      <dgm:spPr/>
    </dgm:pt>
    <dgm:pt modelId="{735BEE25-0A37-4A11-BCD1-B851127F3165}" type="pres">
      <dgm:prSet presAssocID="{D6A4DF3A-5FBD-4E75-BD8B-DE54FABF13AD}" presName="cycle" presStyleCnt="0"/>
      <dgm:spPr/>
    </dgm:pt>
    <dgm:pt modelId="{A6686B58-4B26-4F2C-B329-F92B0DF24DA3}" type="pres">
      <dgm:prSet presAssocID="{D6A4DF3A-5FBD-4E75-BD8B-DE54FABF13AD}" presName="srcNode" presStyleLbl="node1" presStyleIdx="0" presStyleCnt="7"/>
      <dgm:spPr/>
    </dgm:pt>
    <dgm:pt modelId="{1146832B-451D-4056-85A4-77CF1E776DA6}" type="pres">
      <dgm:prSet presAssocID="{D6A4DF3A-5FBD-4E75-BD8B-DE54FABF13AD}" presName="conn" presStyleLbl="parChTrans1D2" presStyleIdx="0" presStyleCnt="1"/>
      <dgm:spPr/>
      <dgm:t>
        <a:bodyPr/>
        <a:lstStyle/>
        <a:p>
          <a:endParaRPr lang="en-IN"/>
        </a:p>
      </dgm:t>
    </dgm:pt>
    <dgm:pt modelId="{8DDD757D-F9BD-4042-882F-54E912E0FC65}" type="pres">
      <dgm:prSet presAssocID="{D6A4DF3A-5FBD-4E75-BD8B-DE54FABF13AD}" presName="extraNode" presStyleLbl="node1" presStyleIdx="0" presStyleCnt="7"/>
      <dgm:spPr/>
    </dgm:pt>
    <dgm:pt modelId="{240B8A42-67C0-4549-A47D-5396C7AE043F}" type="pres">
      <dgm:prSet presAssocID="{D6A4DF3A-5FBD-4E75-BD8B-DE54FABF13AD}" presName="dstNode" presStyleLbl="node1" presStyleIdx="0" presStyleCnt="7"/>
      <dgm:spPr/>
    </dgm:pt>
    <dgm:pt modelId="{0D3F04AF-18A8-4E36-A65B-7D73EE52C058}" type="pres">
      <dgm:prSet presAssocID="{0A06AC34-A922-40FE-AB83-CE18FADFDEE1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5633A9C-CFAF-4F59-AEAA-8D3B2AB77AA0}" type="pres">
      <dgm:prSet presAssocID="{0A06AC34-A922-40FE-AB83-CE18FADFDEE1}" presName="accent_1" presStyleCnt="0"/>
      <dgm:spPr/>
    </dgm:pt>
    <dgm:pt modelId="{A8863CE5-D58E-47AD-B1D6-2988DBFE1A5C}" type="pres">
      <dgm:prSet presAssocID="{0A06AC34-A922-40FE-AB83-CE18FADFDEE1}" presName="accentRepeatNode" presStyleLbl="solidFgAcc1" presStyleIdx="0" presStyleCnt="7"/>
      <dgm:spPr>
        <a:solidFill>
          <a:srgbClr val="FFFF00"/>
        </a:solidFill>
      </dgm:spPr>
    </dgm:pt>
    <dgm:pt modelId="{211CF00E-AD4A-4293-A3C5-1B45A521062F}" type="pres">
      <dgm:prSet presAssocID="{E892C867-3DB9-47F1-A3E9-CCF02C231156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A1972CE-F5A1-4BD6-B39A-8896E2A843A8}" type="pres">
      <dgm:prSet presAssocID="{E892C867-3DB9-47F1-A3E9-CCF02C231156}" presName="accent_2" presStyleCnt="0"/>
      <dgm:spPr/>
    </dgm:pt>
    <dgm:pt modelId="{7E8C70EE-B979-4147-826C-A3ECF7545F8D}" type="pres">
      <dgm:prSet presAssocID="{E892C867-3DB9-47F1-A3E9-CCF02C231156}" presName="accentRepeatNode" presStyleLbl="solidFgAcc1" presStyleIdx="1" presStyleCnt="7"/>
      <dgm:spPr>
        <a:solidFill>
          <a:srgbClr val="FFFF00"/>
        </a:solidFill>
      </dgm:spPr>
    </dgm:pt>
    <dgm:pt modelId="{315E90A3-315B-4D1A-B8E6-E3E40A2D9DC2}" type="pres">
      <dgm:prSet presAssocID="{33942E75-5CF1-452A-B55A-3DCB7196AF5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AC04046-A261-495C-86AA-BDD417B693C8}" type="pres">
      <dgm:prSet presAssocID="{33942E75-5CF1-452A-B55A-3DCB7196AF55}" presName="accent_3" presStyleCnt="0"/>
      <dgm:spPr/>
    </dgm:pt>
    <dgm:pt modelId="{5EE1F847-A412-4A61-A72C-F9E52BD94186}" type="pres">
      <dgm:prSet presAssocID="{33942E75-5CF1-452A-B55A-3DCB7196AF55}" presName="accentRepeatNode" presStyleLbl="solidFgAcc1" presStyleIdx="2" presStyleCnt="7"/>
      <dgm:spPr>
        <a:solidFill>
          <a:srgbClr val="FFFF00"/>
        </a:solidFill>
      </dgm:spPr>
    </dgm:pt>
    <dgm:pt modelId="{94DAC613-4432-45EC-A005-97E807EDA169}" type="pres">
      <dgm:prSet presAssocID="{1A554339-ACF0-4FBE-95B8-E4588F54C34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5544FB2-5715-41BC-8F99-FDF0A771C14C}" type="pres">
      <dgm:prSet presAssocID="{1A554339-ACF0-4FBE-95B8-E4588F54C342}" presName="accent_4" presStyleCnt="0"/>
      <dgm:spPr/>
    </dgm:pt>
    <dgm:pt modelId="{51C669A6-44BC-4B8E-9BD6-351D65EDAFAD}" type="pres">
      <dgm:prSet presAssocID="{1A554339-ACF0-4FBE-95B8-E4588F54C342}" presName="accentRepeatNode" presStyleLbl="solidFgAcc1" presStyleIdx="3" presStyleCnt="7"/>
      <dgm:spPr>
        <a:solidFill>
          <a:srgbClr val="FFFF00"/>
        </a:solidFill>
      </dgm:spPr>
    </dgm:pt>
    <dgm:pt modelId="{93907403-B1D8-4DEF-B0B0-B1FB1E185035}" type="pres">
      <dgm:prSet presAssocID="{D84148E2-4898-4AC3-AB8C-EFB202AC503F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AFA901F-1973-44BD-9AF6-876BC3946DE6}" type="pres">
      <dgm:prSet presAssocID="{D84148E2-4898-4AC3-AB8C-EFB202AC503F}" presName="accent_5" presStyleCnt="0"/>
      <dgm:spPr/>
    </dgm:pt>
    <dgm:pt modelId="{B8FC9EC4-FC8C-4870-9CF5-B32BAF3CD8BB}" type="pres">
      <dgm:prSet presAssocID="{D84148E2-4898-4AC3-AB8C-EFB202AC503F}" presName="accentRepeatNode" presStyleLbl="solidFgAcc1" presStyleIdx="4" presStyleCnt="7"/>
      <dgm:spPr>
        <a:solidFill>
          <a:srgbClr val="FFFF00"/>
        </a:solidFill>
      </dgm:spPr>
    </dgm:pt>
    <dgm:pt modelId="{14C90D51-C4C0-40CE-9FB8-B1D5FC6E5560}" type="pres">
      <dgm:prSet presAssocID="{30361986-386A-4B4C-A681-A074D7E752A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2FFEA3C-32F3-479F-9271-6CDB422156C9}" type="pres">
      <dgm:prSet presAssocID="{30361986-386A-4B4C-A681-A074D7E752A9}" presName="accent_6" presStyleCnt="0"/>
      <dgm:spPr/>
    </dgm:pt>
    <dgm:pt modelId="{DF268C4B-D644-4C88-A4C8-8B7FC7CAB4F5}" type="pres">
      <dgm:prSet presAssocID="{30361986-386A-4B4C-A681-A074D7E752A9}" presName="accentRepeatNode" presStyleLbl="solidFgAcc1" presStyleIdx="5" presStyleCnt="7"/>
      <dgm:spPr>
        <a:solidFill>
          <a:srgbClr val="FFFF00"/>
        </a:solidFill>
      </dgm:spPr>
    </dgm:pt>
    <dgm:pt modelId="{B0524F2A-4544-4189-ABE7-DEFA837A30BE}" type="pres">
      <dgm:prSet presAssocID="{E3B1D5D2-9233-4841-8863-4B7C9E840FE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1451176-C7F5-49CC-9D37-0D74E1B07827}" type="pres">
      <dgm:prSet presAssocID="{E3B1D5D2-9233-4841-8863-4B7C9E840FE4}" presName="accent_7" presStyleCnt="0"/>
      <dgm:spPr/>
    </dgm:pt>
    <dgm:pt modelId="{6350741C-872F-4399-BECE-20721FD8F577}" type="pres">
      <dgm:prSet presAssocID="{E3B1D5D2-9233-4841-8863-4B7C9E840FE4}" presName="accentRepeatNode" presStyleLbl="solidFgAcc1" presStyleIdx="6" presStyleCnt="7"/>
      <dgm:spPr>
        <a:solidFill>
          <a:srgbClr val="FFFF00"/>
        </a:solidFill>
      </dgm:spPr>
    </dgm:pt>
  </dgm:ptLst>
  <dgm:cxnLst>
    <dgm:cxn modelId="{D2F6214C-C6FF-4F80-975D-E3EF882634A5}" type="presOf" srcId="{E892C867-3DB9-47F1-A3E9-CCF02C231156}" destId="{211CF00E-AD4A-4293-A3C5-1B45A521062F}" srcOrd="0" destOrd="0" presId="urn:microsoft.com/office/officeart/2008/layout/VerticalCurvedList"/>
    <dgm:cxn modelId="{15DCDB46-7E52-4BBA-9166-C542CAB98E0A}" type="presOf" srcId="{0A06AC34-A922-40FE-AB83-CE18FADFDEE1}" destId="{0D3F04AF-18A8-4E36-A65B-7D73EE52C058}" srcOrd="0" destOrd="0" presId="urn:microsoft.com/office/officeart/2008/layout/VerticalCurvedList"/>
    <dgm:cxn modelId="{43DEAF12-C014-42B4-AFE4-2FE73D9E5C57}" srcId="{D6A4DF3A-5FBD-4E75-BD8B-DE54FABF13AD}" destId="{33942E75-5CF1-452A-B55A-3DCB7196AF55}" srcOrd="2" destOrd="0" parTransId="{BC3E292E-3DE0-47FE-9743-80400219F2EA}" sibTransId="{57A063B8-AC3F-408C-8914-88302BC1F229}"/>
    <dgm:cxn modelId="{08C295B0-DE7E-426E-804D-03684137007B}" srcId="{D6A4DF3A-5FBD-4E75-BD8B-DE54FABF13AD}" destId="{0A06AC34-A922-40FE-AB83-CE18FADFDEE1}" srcOrd="0" destOrd="0" parTransId="{C5A713CE-69D5-413C-B553-FD27582B0416}" sibTransId="{ACEFCF25-7F11-4AB3-BC61-34E1AA2D9710}"/>
    <dgm:cxn modelId="{53D301E0-820F-4913-B9A2-7178990A43B7}" srcId="{D6A4DF3A-5FBD-4E75-BD8B-DE54FABF13AD}" destId="{D84148E2-4898-4AC3-AB8C-EFB202AC503F}" srcOrd="4" destOrd="0" parTransId="{66C552E7-B055-46DF-BCC2-D5DDC0A14B55}" sibTransId="{C9EF9D25-42DC-43F6-9E89-13303B5DE40D}"/>
    <dgm:cxn modelId="{06CC2D80-98CF-4B7C-92B6-67FC1CA61C2A}" type="presOf" srcId="{1A554339-ACF0-4FBE-95B8-E4588F54C342}" destId="{94DAC613-4432-45EC-A005-97E807EDA169}" srcOrd="0" destOrd="0" presId="urn:microsoft.com/office/officeart/2008/layout/VerticalCurvedList"/>
    <dgm:cxn modelId="{A06E04C7-BFD1-4E11-93CC-7D3F1394E395}" srcId="{D6A4DF3A-5FBD-4E75-BD8B-DE54FABF13AD}" destId="{E3B1D5D2-9233-4841-8863-4B7C9E840FE4}" srcOrd="6" destOrd="0" parTransId="{DF3D690E-7B01-4CE5-953B-3C9DEA788D32}" sibTransId="{8C8A45A0-BAEA-4B70-8437-D9CE84E4FB17}"/>
    <dgm:cxn modelId="{53849D97-8A76-498C-A930-20B3C51375EA}" type="presOf" srcId="{ACEFCF25-7F11-4AB3-BC61-34E1AA2D9710}" destId="{1146832B-451D-4056-85A4-77CF1E776DA6}" srcOrd="0" destOrd="0" presId="urn:microsoft.com/office/officeart/2008/layout/VerticalCurvedList"/>
    <dgm:cxn modelId="{F1454620-E581-4679-802F-5D4A1D90BBE3}" type="presOf" srcId="{33942E75-5CF1-452A-B55A-3DCB7196AF55}" destId="{315E90A3-315B-4D1A-B8E6-E3E40A2D9DC2}" srcOrd="0" destOrd="0" presId="urn:microsoft.com/office/officeart/2008/layout/VerticalCurvedList"/>
    <dgm:cxn modelId="{5B782B55-452F-408A-B563-3CC4F3347CDA}" srcId="{D6A4DF3A-5FBD-4E75-BD8B-DE54FABF13AD}" destId="{30361986-386A-4B4C-A681-A074D7E752A9}" srcOrd="5" destOrd="0" parTransId="{527A20F0-57B3-4D79-B74D-3FCF8FD12139}" sibTransId="{FAFF8558-6D3A-4F4A-BAD5-0C24DF7FA72A}"/>
    <dgm:cxn modelId="{520C61F6-34A0-4D9F-94EA-3858C809B19E}" srcId="{D6A4DF3A-5FBD-4E75-BD8B-DE54FABF13AD}" destId="{E892C867-3DB9-47F1-A3E9-CCF02C231156}" srcOrd="1" destOrd="0" parTransId="{A8AF93AD-6664-4D1D-B314-6B72531FFC81}" sibTransId="{EFB04378-9959-47A5-828C-4876450AC600}"/>
    <dgm:cxn modelId="{5E028634-8FE8-4842-99E6-DF7CAB7F7AB6}" srcId="{D6A4DF3A-5FBD-4E75-BD8B-DE54FABF13AD}" destId="{1A554339-ACF0-4FBE-95B8-E4588F54C342}" srcOrd="3" destOrd="0" parTransId="{456080B1-75EC-4E00-962B-60ADE2EE6EEE}" sibTransId="{D83ACA01-C05E-463C-B66A-DCC838132E40}"/>
    <dgm:cxn modelId="{E495A5EA-2310-4C43-A6FF-A38FAF7BC132}" type="presOf" srcId="{E3B1D5D2-9233-4841-8863-4B7C9E840FE4}" destId="{B0524F2A-4544-4189-ABE7-DEFA837A30BE}" srcOrd="0" destOrd="0" presId="urn:microsoft.com/office/officeart/2008/layout/VerticalCurvedList"/>
    <dgm:cxn modelId="{5D15FCA3-988E-410C-A8BE-1BCE9D0B1198}" type="presOf" srcId="{D6A4DF3A-5FBD-4E75-BD8B-DE54FABF13AD}" destId="{E5E4DB81-5EEB-40C4-A942-CBB1B0C8475A}" srcOrd="0" destOrd="0" presId="urn:microsoft.com/office/officeart/2008/layout/VerticalCurvedList"/>
    <dgm:cxn modelId="{CF13B0EF-9E9B-432F-9F22-3E17BD863ED6}" type="presOf" srcId="{D84148E2-4898-4AC3-AB8C-EFB202AC503F}" destId="{93907403-B1D8-4DEF-B0B0-B1FB1E185035}" srcOrd="0" destOrd="0" presId="urn:microsoft.com/office/officeart/2008/layout/VerticalCurvedList"/>
    <dgm:cxn modelId="{CBD7EDF7-8E8F-4D04-A293-BEE821BF708B}" type="presOf" srcId="{30361986-386A-4B4C-A681-A074D7E752A9}" destId="{14C90D51-C4C0-40CE-9FB8-B1D5FC6E5560}" srcOrd="0" destOrd="0" presId="urn:microsoft.com/office/officeart/2008/layout/VerticalCurvedList"/>
    <dgm:cxn modelId="{E233ECDC-E0D9-4A40-8E61-C06C1DFC0F10}" type="presParOf" srcId="{E5E4DB81-5EEB-40C4-A942-CBB1B0C8475A}" destId="{E5266503-8050-495C-8D16-E64500D46836}" srcOrd="0" destOrd="0" presId="urn:microsoft.com/office/officeart/2008/layout/VerticalCurvedList"/>
    <dgm:cxn modelId="{1C61E238-E57E-4B7C-9862-35AA5E9BD0E6}" type="presParOf" srcId="{E5266503-8050-495C-8D16-E64500D46836}" destId="{735BEE25-0A37-4A11-BCD1-B851127F3165}" srcOrd="0" destOrd="0" presId="urn:microsoft.com/office/officeart/2008/layout/VerticalCurvedList"/>
    <dgm:cxn modelId="{B59240DC-A6FD-4B76-A60B-6917E690295A}" type="presParOf" srcId="{735BEE25-0A37-4A11-BCD1-B851127F3165}" destId="{A6686B58-4B26-4F2C-B329-F92B0DF24DA3}" srcOrd="0" destOrd="0" presId="urn:microsoft.com/office/officeart/2008/layout/VerticalCurvedList"/>
    <dgm:cxn modelId="{B2EA3171-3652-470E-A2B2-3F322DF4427A}" type="presParOf" srcId="{735BEE25-0A37-4A11-BCD1-B851127F3165}" destId="{1146832B-451D-4056-85A4-77CF1E776DA6}" srcOrd="1" destOrd="0" presId="urn:microsoft.com/office/officeart/2008/layout/VerticalCurvedList"/>
    <dgm:cxn modelId="{DA6B7056-22D1-43A3-B905-0ACA4DD54702}" type="presParOf" srcId="{735BEE25-0A37-4A11-BCD1-B851127F3165}" destId="{8DDD757D-F9BD-4042-882F-54E912E0FC65}" srcOrd="2" destOrd="0" presId="urn:microsoft.com/office/officeart/2008/layout/VerticalCurvedList"/>
    <dgm:cxn modelId="{665CA62D-FD1B-4F9D-BC14-EAA9FEE0B771}" type="presParOf" srcId="{735BEE25-0A37-4A11-BCD1-B851127F3165}" destId="{240B8A42-67C0-4549-A47D-5396C7AE043F}" srcOrd="3" destOrd="0" presId="urn:microsoft.com/office/officeart/2008/layout/VerticalCurvedList"/>
    <dgm:cxn modelId="{4BAF28B3-2418-46A4-B58B-D868F771992D}" type="presParOf" srcId="{E5266503-8050-495C-8D16-E64500D46836}" destId="{0D3F04AF-18A8-4E36-A65B-7D73EE52C058}" srcOrd="1" destOrd="0" presId="urn:microsoft.com/office/officeart/2008/layout/VerticalCurvedList"/>
    <dgm:cxn modelId="{B729F7E3-A35B-456B-ABDA-4A84C4964DCE}" type="presParOf" srcId="{E5266503-8050-495C-8D16-E64500D46836}" destId="{95633A9C-CFAF-4F59-AEAA-8D3B2AB77AA0}" srcOrd="2" destOrd="0" presId="urn:microsoft.com/office/officeart/2008/layout/VerticalCurvedList"/>
    <dgm:cxn modelId="{4E0ED828-0E47-4E0C-9FAF-FB6B3DD243E2}" type="presParOf" srcId="{95633A9C-CFAF-4F59-AEAA-8D3B2AB77AA0}" destId="{A8863CE5-D58E-47AD-B1D6-2988DBFE1A5C}" srcOrd="0" destOrd="0" presId="urn:microsoft.com/office/officeart/2008/layout/VerticalCurvedList"/>
    <dgm:cxn modelId="{417D13EF-C489-4CDA-866D-69BC11C3D217}" type="presParOf" srcId="{E5266503-8050-495C-8D16-E64500D46836}" destId="{211CF00E-AD4A-4293-A3C5-1B45A521062F}" srcOrd="3" destOrd="0" presId="urn:microsoft.com/office/officeart/2008/layout/VerticalCurvedList"/>
    <dgm:cxn modelId="{EF1C37DE-FE2D-42A1-9BA0-05050B284E6D}" type="presParOf" srcId="{E5266503-8050-495C-8D16-E64500D46836}" destId="{7A1972CE-F5A1-4BD6-B39A-8896E2A843A8}" srcOrd="4" destOrd="0" presId="urn:microsoft.com/office/officeart/2008/layout/VerticalCurvedList"/>
    <dgm:cxn modelId="{18CFFA72-30C9-47EB-AF56-FF1170CB37B2}" type="presParOf" srcId="{7A1972CE-F5A1-4BD6-B39A-8896E2A843A8}" destId="{7E8C70EE-B979-4147-826C-A3ECF7545F8D}" srcOrd="0" destOrd="0" presId="urn:microsoft.com/office/officeart/2008/layout/VerticalCurvedList"/>
    <dgm:cxn modelId="{2354DD3D-C430-4BB3-BCB8-C75AF31B6844}" type="presParOf" srcId="{E5266503-8050-495C-8D16-E64500D46836}" destId="{315E90A3-315B-4D1A-B8E6-E3E40A2D9DC2}" srcOrd="5" destOrd="0" presId="urn:microsoft.com/office/officeart/2008/layout/VerticalCurvedList"/>
    <dgm:cxn modelId="{C058A3AE-8A63-4108-9F31-0E9C8B4F4435}" type="presParOf" srcId="{E5266503-8050-495C-8D16-E64500D46836}" destId="{CAC04046-A261-495C-86AA-BDD417B693C8}" srcOrd="6" destOrd="0" presId="urn:microsoft.com/office/officeart/2008/layout/VerticalCurvedList"/>
    <dgm:cxn modelId="{2882F2E1-1FFA-4986-977A-DE68EA46EBD0}" type="presParOf" srcId="{CAC04046-A261-495C-86AA-BDD417B693C8}" destId="{5EE1F847-A412-4A61-A72C-F9E52BD94186}" srcOrd="0" destOrd="0" presId="urn:microsoft.com/office/officeart/2008/layout/VerticalCurvedList"/>
    <dgm:cxn modelId="{A013F9C8-2101-491D-9544-FF76D60C6F60}" type="presParOf" srcId="{E5266503-8050-495C-8D16-E64500D46836}" destId="{94DAC613-4432-45EC-A005-97E807EDA169}" srcOrd="7" destOrd="0" presId="urn:microsoft.com/office/officeart/2008/layout/VerticalCurvedList"/>
    <dgm:cxn modelId="{0C371525-24C8-43BE-8F38-309425C89DE0}" type="presParOf" srcId="{E5266503-8050-495C-8D16-E64500D46836}" destId="{E5544FB2-5715-41BC-8F99-FDF0A771C14C}" srcOrd="8" destOrd="0" presId="urn:microsoft.com/office/officeart/2008/layout/VerticalCurvedList"/>
    <dgm:cxn modelId="{85FAB810-F642-479A-93D9-30576A78B90F}" type="presParOf" srcId="{E5544FB2-5715-41BC-8F99-FDF0A771C14C}" destId="{51C669A6-44BC-4B8E-9BD6-351D65EDAFAD}" srcOrd="0" destOrd="0" presId="urn:microsoft.com/office/officeart/2008/layout/VerticalCurvedList"/>
    <dgm:cxn modelId="{EB92DB1A-A231-4D76-B7F7-7D7692ACE368}" type="presParOf" srcId="{E5266503-8050-495C-8D16-E64500D46836}" destId="{93907403-B1D8-4DEF-B0B0-B1FB1E185035}" srcOrd="9" destOrd="0" presId="urn:microsoft.com/office/officeart/2008/layout/VerticalCurvedList"/>
    <dgm:cxn modelId="{BBDF9FF5-F7DC-4DD5-9F02-83A93A058D6E}" type="presParOf" srcId="{E5266503-8050-495C-8D16-E64500D46836}" destId="{AAFA901F-1973-44BD-9AF6-876BC3946DE6}" srcOrd="10" destOrd="0" presId="urn:microsoft.com/office/officeart/2008/layout/VerticalCurvedList"/>
    <dgm:cxn modelId="{11D5C256-9066-406A-A829-06E17610EB99}" type="presParOf" srcId="{AAFA901F-1973-44BD-9AF6-876BC3946DE6}" destId="{B8FC9EC4-FC8C-4870-9CF5-B32BAF3CD8BB}" srcOrd="0" destOrd="0" presId="urn:microsoft.com/office/officeart/2008/layout/VerticalCurvedList"/>
    <dgm:cxn modelId="{2A4C3FC7-2946-4C78-9F96-9981A2274917}" type="presParOf" srcId="{E5266503-8050-495C-8D16-E64500D46836}" destId="{14C90D51-C4C0-40CE-9FB8-B1D5FC6E5560}" srcOrd="11" destOrd="0" presId="urn:microsoft.com/office/officeart/2008/layout/VerticalCurvedList"/>
    <dgm:cxn modelId="{0F2FDF8A-839F-4C97-922D-660E899D96E4}" type="presParOf" srcId="{E5266503-8050-495C-8D16-E64500D46836}" destId="{02FFEA3C-32F3-479F-9271-6CDB422156C9}" srcOrd="12" destOrd="0" presId="urn:microsoft.com/office/officeart/2008/layout/VerticalCurvedList"/>
    <dgm:cxn modelId="{E46DE8F0-9D82-4C3C-B441-17BD83677EA1}" type="presParOf" srcId="{02FFEA3C-32F3-479F-9271-6CDB422156C9}" destId="{DF268C4B-D644-4C88-A4C8-8B7FC7CAB4F5}" srcOrd="0" destOrd="0" presId="urn:microsoft.com/office/officeart/2008/layout/VerticalCurvedList"/>
    <dgm:cxn modelId="{311102CD-47E2-4AC2-8AF6-73EB1873025C}" type="presParOf" srcId="{E5266503-8050-495C-8D16-E64500D46836}" destId="{B0524F2A-4544-4189-ABE7-DEFA837A30BE}" srcOrd="13" destOrd="0" presId="urn:microsoft.com/office/officeart/2008/layout/VerticalCurvedList"/>
    <dgm:cxn modelId="{6AD89D6F-6CB2-465C-B12B-31AB392BA544}" type="presParOf" srcId="{E5266503-8050-495C-8D16-E64500D46836}" destId="{41451176-C7F5-49CC-9D37-0D74E1B07827}" srcOrd="14" destOrd="0" presId="urn:microsoft.com/office/officeart/2008/layout/VerticalCurvedList"/>
    <dgm:cxn modelId="{FFE8037F-645E-47B1-91B4-4712CD14B658}" type="presParOf" srcId="{41451176-C7F5-49CC-9D37-0D74E1B07827}" destId="{6350741C-872F-4399-BECE-20721FD8F57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B18FA-2382-4D9B-A74C-B5F63FEE5E47}" type="datetimeFigureOut">
              <a:rPr lang="en-IN" smtClean="0"/>
              <a:t>06-04-2018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7D49A-E89C-456C-BEE4-E4085A36DB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8745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7D49A-E89C-456C-BEE4-E4085A36DB8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6197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F5CA-FEAD-405F-A6D2-3F2CC2639788}" type="datetimeFigureOut">
              <a:rPr lang="en-US" smtClean="0"/>
              <a:pPr/>
              <a:t>06-04-18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F543-8AAC-452C-BD37-12C838D235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F5CA-FEAD-405F-A6D2-3F2CC2639788}" type="datetimeFigureOut">
              <a:rPr lang="en-US" smtClean="0"/>
              <a:pPr/>
              <a:t>06-04-18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F543-8AAC-452C-BD37-12C838D235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F5CA-FEAD-405F-A6D2-3F2CC2639788}" type="datetimeFigureOut">
              <a:rPr lang="en-US" smtClean="0"/>
              <a:pPr/>
              <a:t>06-04-18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F543-8AAC-452C-BD37-12C838D235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F5CA-FEAD-405F-A6D2-3F2CC2639788}" type="datetimeFigureOut">
              <a:rPr lang="en-US" smtClean="0"/>
              <a:pPr/>
              <a:t>06-04-18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F543-8AAC-452C-BD37-12C838D235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F5CA-FEAD-405F-A6D2-3F2CC2639788}" type="datetimeFigureOut">
              <a:rPr lang="en-US" smtClean="0"/>
              <a:pPr/>
              <a:t>06-04-18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F543-8AAC-452C-BD37-12C838D235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F5CA-FEAD-405F-A6D2-3F2CC2639788}" type="datetimeFigureOut">
              <a:rPr lang="en-US" smtClean="0"/>
              <a:pPr/>
              <a:t>06-04-18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F543-8AAC-452C-BD37-12C838D235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F5CA-FEAD-405F-A6D2-3F2CC2639788}" type="datetimeFigureOut">
              <a:rPr lang="en-US" smtClean="0"/>
              <a:pPr/>
              <a:t>06-04-18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F543-8AAC-452C-BD37-12C838D235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F5CA-FEAD-405F-A6D2-3F2CC2639788}" type="datetimeFigureOut">
              <a:rPr lang="en-US" smtClean="0"/>
              <a:pPr/>
              <a:t>06-04-18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F543-8AAC-452C-BD37-12C838D235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F5CA-FEAD-405F-A6D2-3F2CC2639788}" type="datetimeFigureOut">
              <a:rPr lang="en-US" smtClean="0"/>
              <a:pPr/>
              <a:t>06-04-18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F543-8AAC-452C-BD37-12C838D235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F5CA-FEAD-405F-A6D2-3F2CC2639788}" type="datetimeFigureOut">
              <a:rPr lang="en-US" smtClean="0"/>
              <a:pPr/>
              <a:t>06-04-18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F543-8AAC-452C-BD37-12C838D235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F5CA-FEAD-405F-A6D2-3F2CC2639788}" type="datetimeFigureOut">
              <a:rPr lang="en-US" smtClean="0"/>
              <a:pPr/>
              <a:t>06-04-18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F543-8AAC-452C-BD37-12C838D235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92000">
              <a:schemeClr val="bg2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5E4F5CA-FEAD-405F-A6D2-3F2CC2639788}" type="datetimeFigureOut">
              <a:rPr lang="en-US" smtClean="0"/>
              <a:pPr/>
              <a:t>06-04-18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62D7F543-8AAC-452C-BD37-12C838D235D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2712" y="1988840"/>
            <a:ext cx="532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1026" name="Picture 2" descr="Image result for environmental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66"/>
            <a:ext cx="9121509" cy="684793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AutoShape 10" descr="data:image/jpeg;base64,/9j/4AAQSkZJRgABAQAAAQABAAD/2wCEAAkGBhISERQUEhQWFBQWFxcYGBgYGBcYGRcYFxkXFRgWFxgYGyYeGBwjHRgVIS8gIycpLCwuGCAxNTAqNSYrLCoBCQoKDgwOGg8PGi8lHyUpLy0sKjIsKS8sLi0sMiwsLC8wLzIyLCksKS8wLCwpKiwsLCwwLCwsLy8qLDQqKSwsLP/AABEIALcBFAMBIgACEQEDEQH/xAAbAAABBQEBAAAAAAAAAAAAAAAFAQIDBAYAB//EAEsQAAICAAQEBAIGBQkGBAcBAAECAxEABBIhBSIxQQYTUWEycRQjQlKBkVNykqGxBzNilKLB0dLTFRZDdLKzRHOC8CWEk6PD4fEk/8QAGwEAAgMBAQEAAAAAAAAAAAAABAUBAgMGAAf/xAA3EQABBAAEAggFAwQCAwAAAAABAAIDEQQSIUExUQUTYXGBobHwFCKRwdEyUuEjM1PxQnIGFbL/2gAMAwEAAhEDEQA/APSya74eVFdcMVh3/hhAPb92GKT2nrv1OFbbocNYg9P4YVCB1/hiFKeqjCKffDCN+n7sPLCtv4Y8ptOYV0OFUX1wxSB1/hjm36DEKbTr98PIoYYGH/sYRffEKVIu/U44n3w1iD0wqsO+IUp+nHLv3wwfLDiQemPKbTjt0OFAxDJKEVmIJoE0BuaF0MCvDHiD6XCZCiowbSyq+sDlVxzaV6q6noOuKEi8u/v8rQNOUu2/P+ijQPvhxwB4/wCKPo8sESxeaZWAajWhS6RggBSWNsTWwpG3GJ/DniOLOIzxq6qrBecLvaq6sNJOxVgaNH1AxXO0nLevL33q/VPDc9ac/L7FGFGEv3whwoIxZZpxGOXFHiucaGCSVYzIyIzBBdsQLrYE/kCfQE7YDZbx3A2VMzCpFIUxKQzM7WUEZ21K45g2wAsmtLVRz2tNE9q0bG5wsDevE8Fpzh1YB+EuNSZmAySxrHzkIVJKugCnWti61F1v7WjUNiMGcSCHCwvOaWOLTxCcMcccSMYKT+UKfzZFjgDKjuCAk8hCpI8Qd2jUiPUUY7jajuavFJJGx6u9CfRaRQvlvLt2geq3wGEGA/hrxEmciLhdLrQdQdQFjUrI4A1ow3DUO9gEEYMEjFmuDhY4LN7Sxxa4UQuIwoGKHGs+YMtNMFDGON3APQlVLAH8sB08bRrHlDMreZmCQBGLVdMixFjqN6dTxihZ5+lAnHi8A0SrCNzhYC02FIx22GgYss0oxxxxrHAjHl5Lpx2G1hceXlmeJeI4IX0SGTUVDUkM8ookgWYo2A3U7XeIP9+Mr0+v/qub/wBHA2aaXUXJ18qr0CtSlj+qxtj93CcPllnDmNDSOUOohTYCtsN9qYYV/wDs5JHkQsseaNHR8bGgyuookvjbKj9P/Vc3/o4VvG+VP6f+q5v/AEcVvoGZ+4P2xhP9n5n7g/bGL/GYv/F6qvwmG/yeitjxzlR+n/qub/0cR/79ZYdswf8A5XNf6WK5yOZ+4P2xhPoeZ+4P2xj3xeL/AMXqp+Fw3+T0VpvHuWP2cx/Vcz/p4VfH2WH2cx/Vcz/pYqfRcz9wftjC/R8x9wftjEfFYv8Axeq98Nhv8is/7+ZX7uY/quZ/0sSw+Ocs7KlTKXZVBfLzoupiFUFmjAFkgbnvgVxCaWGKSV4+SNGdqYE0oLGh3NDEk41CL/zoD+U0Z/uxX46dsjWSMqzSscJCWOcx10FsQSMdRO+GrZ744kjDpKk/X2rCiximeJwB/L86LzPua013+rd4HjxUpevKmMfm+V5wEXl6w/lHbzPMoSchOjqL6b4yfIxlZiBZrxV2sc7gLRzr2x49mYpEEuWEWuAStcQHx/RjKlkEUUEKI+/UogHXHsBsYoweH4FmknC/WSAhiSSKOnUFUml1aVuquhjHEQGWqNc+7cIrC4gQ5rFmtO8HQrz3gkkpeXMzDUcplm0myWbQrw5fcfEXH0hz6GRcN4Dx6fJIyxxoYg5LEqxL+XFGmgPqAVtCD7LdRdE1jcL4Py4yz5ZA6I7KxYOzPqQqUbW+q9OhKBsbUQd8Pm8H5YpCmk6YSdIDEXqZXfX9/UygsTuTfqbwGGlFEO11s8ySPKginYuF2YZTlsUOQAPbxs9ywvG/GWabMALIY0LEKiuVZVDmMNoVGaRz1IfkBIXsSSOe8UZ69AbS8UQaYKsWoFEM0jNqDC/LMXIvdyPcaDPeAMrM7O3mKHLF0UqEcv8AEd1LJe5OgrZJPUnFnOeEcvI0zAMjzRNEzKzCg6CMsqk6Q+lVGqrpfnjzYJrNu4nnt9NCodiYKblZwHIcdOJvUcVY8M8XfM5ZXcAPbo2n4SyMULKDZAarqzV1ZrGK41wmFeJrFpAiamehuoMc88yqeqqwijsD7x6XjdcE4OMtCIwxfmZixAFl2LGgOg3/AP7iAeGozm2zJZyzLRQ6Sl6RHqojUOUVV1uTVnGj4jIxodVggn7rOOdsUjyy6IIHjw98159P4zzVmVZlhVSQIuSokWMShTFpOqNVKBpNa8zUpHQGT41nTNzNK2iNIJGEB00XjWBRGDWppGlkYCj0oVe+NBlPBGUidWCs2iiodmdVKm1NH4itCi1kVtheKeCYJ5TKWlQtu6oyqsh0hbYlSymgBaMp2GMmxTtF5rN8LNb9mm2nZ4rZ0+Hcay0KIuhe3broDqTevgpPBvFZ8xA0k2gkSMisgKhgtK1gk0RIJF6/ZxkfC/GY8tNnZpDYbT5aLu8rvmM5IEjHc0Rv0AskgAnHomUy6xosaAKiABVAoADYAYzbfybZMS+YvmAEU0eslHAJKqdVsqCzyqyg9CCMavjkptEEjn3Vayjljt4cCGu5d919ljshxWXLRySR8smZpVI0mkhZ2keLXyn6zMpEpagKLGwKJHhfjHNRjMK0iSlYnKMT5iLJqiii0yKiF0Z5COYWTG2kkC8bfinhyDMKiyDT5dhNB0FQQAVFbFSAOUith6DEUXhLKiB4BHyOQzksxdmUhlYyXqtSBW+1CqGMmwSNOjtAPztw46+S1diYng5m6k/QaVrx4aV4lZThnHsxPMuWzX1sGaVlN6UYIwlRXVoqIsxMCp351YEUVwN414SbL5qKFZDKkrUmsyM0Eb5iLUql5CDQLEUF3jUnUcbceDIlzEEyO6rCiosezAhPMKks1tdysWNktQ97u5vw9FLmI8wxbXGKABpTRJXUK7EkiiOu97Y8YHOZlcb1H00v7+SgYlrH5mCvlNjt1r7X4peAcEGVh8tXZxqZrattXZQBSj2Hue+COrHXhdODAABSBJJNlJ0x3XHDfHHbEqqXVhMLpx2I0U6rCLhnh3jMMT5iORtBMxYFgwSvLiX460jcEbnth0eM4vAsxJmJWjK+W0xQk3cZ8pJNVXuCTW3t88cvgpXROc8bNs9266V0UM1MmdlGx7V6YN+mOIx5jwHxRJCPqyHTvGTy33o1aG+4Fd6ON5wjxFDmdkOlx1RtmHuOzD3F46ODFMl04HklmN6LmwvzHVv7hw8eSvsMRkYlOAPEPF+Whco5fVenlRmBI6gEDt0wSXtb+o0lrInyGmAnuFoxWKo4hGXCA2xJGysVsCypcDSCAOhN4idzM5jGpUB3YbaxemgewsOD32HrixmOGhiNB0rGjIqLyCzR3deZV2W9NHYb9iqn6Xiil6sa1xP2CJjwT3szHwQ3xiP/AIfnP+Xm/wC22K6kVDf6WH/uLi7n+BSvlJMsGQ+ZE8etnkYgupBYkode5uuX0FYomEgxgsG05iIAgUCA6juT3vfvgfEYmLETQmN10dfqFvBE6KKQOG32K1zEdsUuMzlMtKUIEmkqh9HbkQ/tEYuK1dRgV4nBMFgH+dyxPyGYiJ/deHspLY3EbApRGLeAeaGRMA4gWJPIDmEgrZJEAmMm5oruqURZJJvaiM4cQi5+IGoYJ0KL2QFY52A9tRY126DYYv5rL+c7ZdgygSvMXMSMteWiJpaWNku2bpzch7dRiUIeKx6VCwoy8ihNX1JlLEDYMS5sjrV44osiaGlh1ysJHbYs3z1pdGC91gjdwHcr+b46GKNLMyecGeKNZhAqxKeV2e1ZnYMhK70TQFKWMkGYmnQIGkZbWYW/lSNHciPCzx0DofyyGBphsSerQJlpVeNYmCSwq0TRt/xYLBjkjZh1AC+osspIIBw2ZQ2YU5pnCBXjZZPKWIu3lNGG0NThreg2xKdL02aMTK17+sJ0zZhmN71Q22NjbVD9SwtbkA2o16nffRWssok8zyXkjmi6H6Q0yaiuoB1EhVh6qaNHatjgtwvxhlZkjYv5Ykj8xTIGjUgaQ2lnABouv57YHeHvNGtZpInPKVWNlIAAokBY1KKTVKdZH3jgP4LzDvw7IhFQOVkQGRSwHleYCAAQeby+t7eh6YphMbKx7mxjMC4ADMdweBPdyVp8OxzQXaEA613bL0JJVYBkYMp6FTYPyIxnuL5ZpMw0cjuFaIGDSdKqRyu1DdpFYobbYBl0iwxK8BziCddGy5mDztIqtSGMM+w6ssyAnvoGLPiyxCjgcy5jL6T6CSZIX/OORx+OHD5Di8EXstpq+O428kA1ggxAa7XX1QnMZl5YzLnVMSIulY0ZtRk+FpFKUxZn5YgvNRB6vSzZfjs4i55Io1iOiSeWm1uCVZQFZFGhqQuTzMr0gFE3YIRJmwGsiKMSKu1F2Zk1t6lQDXbnJ6gED8xljC4WTWhjmkmhlCF0OsvavQIBAmZaaroMpu6WMkxJg+JzH5zrQvK0WNBz98UY5sPWdVX6Rvue9SP4mmBhTVC/0h6inRWKFQskjAprIvSq0wchrY0Kor/vZOqMfKjlMQleQ62itElljHlppfU1RNdsBdeu1JeFzSvE0CllglknZpB5XnSS+YrpGNOwAlkbURRIQWbZldnpoYPOSVFy7SxsQXdPrLL2q0x3DOSQO8l9TjzsVjI29YQSK0ND93EjmQpEOHccoq7+3AHvRXK+K5HRJBlWaORQyeXIrPRorrWQRqvKb2dtwRv1wSy+eOYgkKK0clSIFkKgq4BAsozCt1NgnY+u2MxwaP8A/wAmViOpQWWJtJZGAUsCupSGU8lbEHrjXZDh6QpojDVZY6nZ2JPUlnYse3U9hhhgJ55y8vrKCR22K8KpCYmOOMAN4kA9ix44dAuXlZclH5kSyfVtHGWZ0UmrTVeo1uLO/S9sRQZmPKqZ40ESxzojCJGjSdJTGpPlEczAuKNXqjIBokEpmMy6fTioGqN2Kg9Cfo8Uguu1tgdMrZqHKFgDI/QGwizohmUsLOkB4St7kazhDG18eJLWbPoGz26eKZucHxAu/bwrz8EVm49OHVWmy0Dv/NxOC7neqvzV1np8K7HucSHxPJJccSKkyX5xclo4uukitJl1imAtaXdiDSkbPMG8zV50XmKglhMJd+TeoyqsWsGrQsNrWjZKz5CUCZp0YQ5nakTW8NKIh5gXVeoU16Sq7htt8GNxOMyuIsmtfl/Sb256flYGKCwDXZrx035KWfxo0UEuYDwZqJFbeLbS+klAxV3BViUB6FQ17jpeg4lnQSGGXk2BDXJFbd10c9DodWrv0NYz/H4HzEGb8vXI8kGl5PLKRrHGsjAC6DObcUpJthdADFieEyTyui+a8SZF000zIpmnXMFB2LR3YG7AVvQGJE+LdTWOP/KiWizQB4d+lr3VwiyRyvXQWUVi8XSyKZI8tcS2GBkqUslrKqJo0tpYFRbjUQegonSwSqyhlIKsAQfUEWD+WMSsrtnkc+ZHH5LqqyK8YZg6l20vRNBot69a740nheMDJZYL0WGNR32VQB+4YPwOJmke5k2hoECuF3oUNiIo2tDmdyJ47DteOw1QSwceG8LmITMBBbnM2oJ0iljg1Wfka+ZHvhYsRZXJrJDmAxIrOxEEGj0y6kWOxBI/HHKYYW2UD9hXQYivkv8AcFiGV5tUjNpnU6TQVQ1DoQoq+ove6F4TLZ7UQGtJAdiCVN+qkG1PyPyJwTg8J5iOh5kA8xj5YZz5j0dI0rp3IFEnoNzixlv5PpswGqVAVYqdStasK1fkfwNA9CDg0scfmdvwK6GPG4ZjAxrtv07Vw/hPXxlnI9mZXQCtWjn+bb0fmFxV4Pwx83mUarhjILsWI9G2I3LXTb0Dv13GEz3Ac1lrBU5mNaBeNTanuCtk7fM13OLfgvMaJ5CiONcenSylVZ9aKosjqNR/Ak4yxDp8l6k7LFwwrIXOw2UXx59y2DZkxiJBbsp0kDTqYferYdSCarv8sSZfPMpVJEZNTtuaIoklRqWxdbVfbviXgs6CaSPWjyAc1G22rr2RRqFJ21AkktZs8XzS7RlY5NXxI5oFTew2IJ2Ox9DgFvR4Lbefm9/VKc/JTkAjcAg+vTADiXDxB5bRALCJYbWqWIB13G+ybAV2PtsL0AMUjIL8sorICbKkkgrZ7bAjc9SOgGL89aSDYBFGjR322OBInnCzDNsRfqqyMzsIG4UinV6YZmIgysjgMrAgjfcHbtiplsyQ5j1a9N8woUOUqsigUr0e2xAva6xeUA9Tjv4pGysD28CuUex0bi08Qhi8FlUcuYYjt5iI5A9AQFJ+bWfW8Jl/DOX0gPGkrDq8iqzuSzOSxqjzMxqqF0ABtgmD74bmn0IzL1Ckj8BeMo8JDESWMAJ7Fo7ESPFFxTc7kI5AFljSQXYDqGAI7i+h9xhcrwyOMMI0RQxtgB8RoDf12AH4Yx+Q8RcRnXVFCJdJ0syKijVpDUBJLfRh64dmuN8TiXVLC0S2FDEREWegIVycW6xnGvJX6l/C/NabM8DgkKkppK6gDGzxGmrUpMbLqU0po2LA9MMy/hmGJ0ZAQI3Z0jBpFZ1dWIUeod9rrm6dMWOE5rzcvDKa1PEjmulsoY17WcW136nFjGxxsgfRZ53DS0P4Z4dihKmPVyIY0BdiqIdPKoJr7C9d9sS8ayrSwlFosGjYWaBMciSVe9Xpq8W226HDwoxHVMDS0CgeXapzuJsnVC+HZWUTNI6aB5YQcwYk6i1jT2374LAk4jU31OHNt0OKQQNgjEbOA/2rSSmVxe5O1EYXT3w1R646/fGyoqUPAoFk8xYwG1M45n0hmvUwTVoDHU24F8x9TgjZGGkY5d+uKhoHAK1k8VnuJZWZZZimXkmWYK1o0IpggiKnzJFrZF3364bwjwxNH5StKhjjbXp0MX1G2K+YXrSGZ99FlSBtRJ0ZPvh1DAYwMIkMhFkkHuI4eqI+JeWhuwFeBTtxjtzhq4U4LWCXUemI8vkkjH1aIg9FUKP3YkAwgOPKU3MZVJRpkRXHoyhh+RxIo0gAAADoOle2OO2OUYhSl047CX747Hl5YSHFrw5BrTNrdXOaI6giKEgj3BAP4YqQYv8AhP8A8T/zB/7UOOd6LAMrgf2n1CdY41GCOf5VyTgUZ8piLkhB0MSa1Huyg0d967dsU/D2TzEJXz3VnYyFiPQtHVkKLNtIemwau2D2KmdYK0bHpdfiaI/6cO542iM1y/H4QMEzi4NOuviOOg5A2SQOJTcqKeZegWUke4dElJ/adh+GKcvD/MzsTG7jDSBiAR8LRKu+43dm2q6HvgjItTyehSM/jcin9wXDHk0OsnVaKv7AkEN+BH5MT2xBt2H05KBTcRrzVfJ8GiTNGaOFEYK0LuJNTEN5UgYgqNjQLd9TEjqSY/Evh98zCEV3jkErS6kEbCwdMfLIwGsIqUaoGyN6Is50RLcs6/DZ8xEZgUW2GoJZ5R3PzHXa1lM40jEqAI1tSSVYu1KQUKMQALIN73YoVgASOvN4I8xNrL4qjxXKsrJKqAsE0sb6VRF+3xdB3wJzniRhHpVPMmLgBV+6abWdQGnkIamrfb3wnjDjsy+f5Ggrl4ZHkDprVnC+YoqxVaR89e3wtitlSdbsd9KDc9SzlnkJ+dR/lgB+DjmeCRxPkNlE+KMMbiOI9SiWV4nJHqtVfUbtpNJ6BaoIw6KO/XFxeNLfOrJ7/Ev5ruPmQBjIyZBMw0hnRZVDUgZQwUAAEgHoSxbcdgB2x0MRgNRygKekcjXX6jE6gPY6h6Vh9HIYwGt4DZcy6QuNu4r0BJVZQVogjYjcH5EYr5/ORwxPJLsiqS21mgOgHcnoBjCpGDINw40HzK+DXa6Sq2QGNyXW9ab7Yg4twETBQhSOjZPlgk7UBYIIHf8AAYxk6TYx+QjxtO8N0S/EQiYHjtSOfyb8UePKsujXbg3YAvyohXT2xZ8a8VkfLHUqqnmQ3uSbMiqK2A6kYyfCM/msumlY27XspBIULY6noBiTiPE81PGUeJypZGoBBujCRfT7SjGPW6/rFd44Kxw02a8p+hW28GrWQygI6Qxj9lQv92DTMD0/hjzrgGZzWViXRbA2XglaxuSfqnBPlt023T2BJbG24PxpJ01JYI2dG2eNvusP4EWD1BIwxw+JjmFNOo2QeLwcuHNvGh397ogrAdf4Y6vbCbnCiQ9KwUgk4sCNsV80SNBF7NvylqGhx0Bs7kYmAI3w7UTiKVrVbL5hmvUtaQLrfmIDFR8rr3sYiGYlGyrd+YdwdrMhT+CDTseb8rweu2Fo9cVpTarZd5NVOBV9QCO7jpZ9EP8A6sRLFLSGy2nUdPckq9Bj3ANV8x6A4v67wtkY9Sm1RYk3sxbSNJCsoB1PuQTsPhsHqOx6YWKeYk8oAFndTuOWl67Hdhe4274u0TvhdfasRSm1SEkjUCoAHln7V7FCTZ2+8Ku9sdPqDNp1b6TdE0AUsDemBAbbqDfri90wu5xFKbVCUyNsBXMhHKx2DqSxa/S+XCtPNRoAkkdVahykbVfVh+F/ji+H7VjgCMepTaZlmajrFHU1bfZBIXvvYo/jiQ467x2qsQvJwYY7CUcdjymysHAcEPCf/if+YP8A2ocDoMEfCf8A4n/mD/2occ70V/ePd9wneP8A7Y7/AMo8cUeKx2qnc6XVjXWt1J/ANf4YvHCHHRObmaWndJ2uyuDgqUucjcKSxik07H4lINGj2ZfyPWiLwFyni0n+cjGn1Qknr1KEDtvQJI6b9cXuMcE1xv5R0MQeX7DE9b2JQnfmX1sg1jDT5SfLsBKpUE0L+EnoAGG1k9uvthTKcRhqy6jy/hPMJHhMXYk0dtrR/lbmHPRODEsqFJrUKdyrVZQpYbSQDtsR6ixRLMyLlcsSNICg11ALMfck7s3qTvjCQMFkWSgSpBF96uhse12PftixxTiks9ByAimwig0T2LEm2rsNh3o7UG7FNf8ANVdiYt6MkYQwGxz9nZXvEk8I4Zmgjoby824K87FGs7dWJvEGSYeWWBB8xtWxsUAFH9lRY9zgI+cjiPWmO+3Xav8AEfngj4d45llkcShGMipQZQ7EKX1ECiSBtggYzrXAllUK96diW4zobq4nf1d7On89qt8KX6nUft6m/bJcD+1jIPn01TSSWjfWFHvqqjl0t0rSqkqfexj00ZHLzrULeWxFjT8P7HTr1qjsd9sYTjHh9sukUMwDcygNVrIFBOoX32Fg7g+uxMTvDmhZ9E4QwzOc4jhp2qWKQ6R9a52/of3JWHeYf0j/ANn/AC4qRZNGZlEaAIQLPe1VugXbriynC0H2UHyH/wCsLiB7pdYO71XNmR+lb80/vGE88npK/wCHln+KnEv+z17acOXKDuR+/EUPdKcvvVQ+ewG8r17iMfwTDMpm18+BkmbX5saAhksq8iqyEAcykE7H57EAi0+WQAnrQxPweFfOhYCjrX94ONsP/dbWmoQ2MaBh3kiwGk0e5b42Ohw4J3vEaV3x3fHXUvm9p6sT3wrCu+GtVbY5K74hTaeq33xwY9LwxqvbD7XEKycVrHKLxGld8Oau2PKbTiSMO098NUjAPxH4kGWAVV8yVtwpNKq9NbmjQ7ADcn2BIze4MBc7QLWKN8rwxgsngEfWzjjYx47mOIZibM/SGmKSIAqmNEABo2FEgcgUwsXR79Mbbwh4sM0hy+YKmXSWRgNPmKNiGXorjbpswsgCiALFjI5HZR4JlieicRh4+tcNN9eC1wXCAk4ZthxIwWldp5FY4C8MWu+FNdsQptO1HHY4VjseUrBwYu+HcysaZp3NL9IPvf1UIoAbk+wxTysTudMSNIRu2gBii/eILKL9BYv8DgNxB3UtGoaRbLeYLXU5Gl9UZ/m2VUCUNvi68xxzWCzQgzbVQ77C6GZjJnNjc4NF6k7D8rY5bxVl3YJqKsTQ1CgSdgAwsbn3wVOPJpXG6m1Yg0DanbuLo7eo6Y2PDPGStEmtJGcKAxHl7kcpO7g0SD2w3gxgcP6hA8ln0j0a2ANfhyXA+PpstMTjPeOM95eV2O7yRqN6umEhF0eqoR+OJD4qT9HL/wDb/wBTAXjnF1zEkahGAQMx1hercq1THt5g/HFsRiouqdlcCa2IQeBwsj8QwFpGt8OWqG5TOB1JNKV+IXtXZrPb+GGJxJC2kX7N0BPoO/44qTcIOrlrT2J+z7ep9q/H1w3OcMKjUpLADmFb/rLW/wCG56V0353Kw7ruczxtwRrw/wAPilizMjorsoIXULAIVnsA7XzL+Qw/hXDY0GXKLRIBYkksajarZiSfiP5nA/wvxMpDmY/Lld5GYrWmmuFFAt3FHbp/dgrkM0tZcE0aKgMCtkIb02OYcp5hY99xhm9oAhy9t/yuMxkhc6cOPcrPEVKBnjJR6JNdGIAI1L0PQC6uuhGCPBieI5Oswmkq3K6704GzpqG2zVR9WU31NHiAsUKPqLI1DutjdbFix0vFbgniqQSZRVjWOGVvK8lKKxjy3l1g6QWa136Cj0vc3noEIfokuc1+vCvD2a+ibn/D75aR2LrIjFTYGkpqARQ6knYlCAwNE7bd4ME/E2c1rGtksSD06+W1SeoVGKRMB6j3OA9t6DC2YAO0XZYGR74yX80/KshUF5WUkboMvLanuuommr1Ao4SOQEtVlQaUspQkUN9J3G9j3q8Qs8vZV/Fj/lw3XN9xP2z/AJcec4EUAAtI2Fjsxe49laeimzLUjH+if4HF7g20sPs6/wADgTOkrKy0g1AjqT1Fe2DHCR9bH+uv9+LYf+6z/sPVZ443h5f+p9CtPxDi0KsI2lVJH2RbUyE9tEe5Y/hgRlKiWPXl45FK7K+lyzE/8LMPWia7uGSgxPKwpsUvEOV05pirU8ihtLbpKqjQwKn02thuNS3Y2M3DeKGnVl1qRUkbjXy9LYC/MUjbWATtR1UFXpZHWaXBQsoZuaLCcAlkjQwjrJ5cUSxv+jkEubWRXG2xj7jF/wA6FhaQwuO9TSOfyijf+OKmUBB83LMSaFrYZ9HVaJNTR3qpSdrbQ6kacSf7QR3ATUGWmao5ZmXcgNZjkKmwQVcIw7E9cYm0QKKkeCSOpoEkaHpLAUlDof0sAlVXfb4o63AtBqBV5I+IxMAyyIQdwQ6mx+eL+WzY21nMyMD18uSNfX4Qq2PngZxqBgTLlYpNVkvDoAWW7JKksBHJe+rod7FnUNGSFqyfC1xu1M/E4v0ifiy/44ReLQj/AIsf7a/44qZHNebEkgBUOqsA1WNQBo0SL37HC53MmON3CliqltI6mhdDFut7FTqO1WTxWE/8WP8AbX/HGB8U54SZuUhgQuhQQQdtCt2/pM/54ODMTSNrWZCpC1ovSu5JNaj5lggb102AxT45HHKqtMi6hYEiMQXo8qrp3s9dJsA7b9cJZ+kIMS3qwao8jr9006NeMFP1rhelLJ5GS1P67/8AUR/dibJT+XncrISoVZF3LEEatSMa6EaWayegs4uyeFNLDQ8x1EkRt5QY9yFIUhtrOnVq2J3xJk4Y4SdMMhkPcpJrPfTqcUo9rAwLbo3h7Bm5VqPqumfjYcVhzHdWKN0D9F6ikorbceooj88cNseS5Z87LOY4E+jzmyo2AC3XmPIDUqjYlVurog3j1hGNAGia3PqfXHQwSulFublXEYrDtgIDXh18vupC19sKHrthu4woBOCEKlrCY7WfbCYhe0T+H8eylFYtIC76UC1ve/JYHTqax5T4heX6RNISyrI8jIw+AoTJps0QuxXrXxHrjUQZeTM28ZQIppNSBtR6k+oHToR+7FpZQzNG4AkUAslg7GwGHqpo7+2Fx+HxD3QB3zD34oqQSZA8jRYKTOHSQ4Eqb2DV7NJTeh3tr22XvjQZHhoGXRr1xAFtLk2FsnWjnmU6dyOh9sF24NlybMMV+uhf8MVs5mFdxGPgQBn9CbIjX0IsMa9lx5vRbCHNk1B8KPMcisW4l8erT+EHzcFsDl4yErckOtnaiLFm99/YYHtkpvNLMrgLyjSupWWgb6WDZI/PbcHBzMZsA77nES8SS6uj6fvxLOh4WMDcxvnpfoi2dNTMfnDR5/lDTmlHXUv6ysP4jC+cpF2CMFGz6VubHvjOcazUaq7KRqB2XoHPZD2v37degOB5uiA1pcx31/KcYX/yN0jwyVnHSxfojng0qfNTfbyn7jc61BBBsHk6g98XeKQ3FJBqPKoaNrNgG/LOrraspXrZAF9TjNeHuMiLXIwMcejSxcovNYKjUWo0C290bG+CM+ZbMsvl/wA2UILg7G2BGgj4jV7jYE7E1iGSNhhD5NEpxsT58a9kOuo7hoLvlyKF8FzWZky8Tmay6KS2lLBIBNctfmDiebLlFiAZrEnxA6Tukl7rVde22LuagijV6R4nVWbkHK+kX0IK711q/fFORiY4ixs6zv0vlejt6isK24l02q6vD4aCEEMZR0s89U7J5VQzDmCqFUAEgAAEgD0AugBsOwxa+ip6yftv/mxDlvjk+a/wxZxUuNpi1jaTPoqesn7b/wCOE+hx+sn/ANR/82IoAukaxm9dDUQ2WCX307E6b6WLrriaMHfrV8urSWqh8RUAXd9B0rGj25ReYHuWMUgkdRY4dpA/KZLlE0mjJdGvrH69vtYIcFe5Ij6sD/ZbFORqBPoDi5wDaSG+xH/Q2LYc3Kz/ALD1VMcAMNLX7D6FWPGiAlb3IhmZT3UgpRB6g/4Yz8Ob2QTE2KKTKdJDf0itaCeljlbcEC6Ol8XgEgj9DKP+nAARgqPkP4YZdI4l0EjSN7sfRcz0RhGYmJwdxFUfqiEWfaMVK7Ie2YjVdidtUsdFVbpcijSQOYBRRKpDPJL9ISWJg8USB01rrVGkcMSjU1iQVvWxI60Mmkz5f4eaMWSl7qOv1ZO1f0TQ9CKo2+C5uEPLUIJZtdSQupopHZFx/eJv3JxrFiY5GZge/sWU+EkhfkcO7tWwCz95CP8A1yH+JwyeHMEUJlA901/9TYzsnH4dehYIC1GgRRNVYHJX5kX8t8Oy/iPLy/DAjWAQfKamBFjS3l034XXfFxMzXXgh2sLjQC0OQySQjqpYgAtpRLC3pUKgAAFmhXc+uLgOAHDuKLIB5WXBtQ2yEcp6HdBiZ1Y3eUQnta9T78mNg0nZULmjiVDLDJFqUQs6sWJeMpvq7vqYHV27jb8MUYeLsIw6ZeeQOb1fVWQQAHI1g6aA6DC+IYAMrIHysaK+iLVpAI851iv4QQefr8sSYXHomBziXXr2qwk5JMlKrTLNmZ4Y/K1FIg4BUsGTzJC4U3pYgCqGpt22oonivJMwVc1A7E0FWRGJPoApJJ+WB3mn1/vwqtfKaKtsRQ3BwfFh2xNDGaBRmtFc5HDMAGRyQbVgkisjVWpH0goaJ3BHXE3BeIShvJmDMQCUmIVdYB6OoOzgVZACnc0vTAPJcZzJiQ1fKNzp5ug1de9E9B1GI8rx+XlzUqgZeMuHcU5TYqNSIdQs9LG+1XYusOIje4hjrrirS4d+Wy3jwWyzPEYo682RUvpZ3NdSB1w/L52OQaonV19VYEfux5ln8+0rl2PM1FvbuFH9Fbofn1Jx3CeJHL5iOUdCwST3jYgEn9X4h8vfGbMfmfqNE1d/4+5uH6wu+errbuXqwUYTDCPbHYZ0uYtDlVMtllWKtKKFSqo7bHbrfX3Pzxi8rMTmI5yCH5lmtvgjfl0kDZmDqln+g24AAwAOdmybHIylXj1KEYEaQsnwSqOyk0TvyMu12TjYcOzuWhhYSv5jyORaqSzaajW+qqWIJq99V98cayF+DInac1niNxx8xd8vFPiGzAMJrmPfI13+Ch8Scf0fVx2zkXQBY16kdxt8ifYHEHCMsUitr1yN5klmzZAABPqFCj8MPz6rGYwsWhCxLFApDUrUhoKbNk9CKU73WFmzQK8pu/8A2b9D7Y6fA4r4oF4qthdntv7JPjsP8PTNTzNUO5AuPuzfC2m2Xe60qpDkn0HKB+OLr5WBkPltKjBTWm2Ow7CQMO3bFdcksmYWKR1AkKg3YtXbnUV0OhDuSOvfBLKcDDZhp3CUJHMWkdUuoy3yQKAPa/TCzpTEOZNQcRQsVv7PojMNBA7DhxdrrpV63QH017ECh4XI8SNqcAqrbLH0IBqipr+OLvAxFFmkMgFKrm2OpixGkKNW4+I0B+Hpg1Aum1+6xH4fEv8AZK4qZnKv5ySRjU3waLoHV6/ku/bc9Lw1xDfiMIcn/JqVxPMcwvYraeFeHR5lmzciAkaoo1ZRaKG52vrbkLt2CjoSQM7xzhJizE0mVUtCrKWjRXaiyjVJFpBGzWXT3LDewxCLh2ajjdUeMhjYQ6tK7U1WCHJ2POpAO9Y864w8xzDRZmSUm+UyFitMCQBXIDQOy9hdYU5IxAIXN0r6HfxtdJ0fmnxHyvDXdu/YtnPl1zULRk0WU6XXqpIoMp/H8emAOZFKikaSsmkr6FUbYe3Qg9wQcSeD3aMNC23lkBd75GFrv6A6gPYDD/Em08e/xm/xRGG/qSHUfJPbHPYcGKYw7cR77l0B/pvrnooFZld+RmBqiNPYV3Iw85tv0T/mn+bEeVt2ktmAVgqgaRQ0Ie49ScWfIH35PzX/AC4YGt/uixe1+Sh+lt+if80/zYUZpv0T/wBn/NiXyB9+T81/y4XyB9+T81/y49p7tW+bt8lBJMxUjy23BH2e4/WxeyjlSpB0kFdxRrYjuKxUnhpTTvdHuvp+ricxBgAQGBZdiAQd/Q7Ysy8wylYzjNE8O5KzxPMM5ILl/qnqwoq/1QPbA+FuRT7D+AxPJlERiFRUuN70qBdaauvmcRcOWzCNQU6Qy30LBRS+/Un8L7Y0x2ZzI85s66/RKOjgIXSho4ZfupG4XJJabJamybsXYHKB337g7Ydn2dHjBoAKyFlJJGoppvYaL0nc7fnsRy8rlpBoIOoCyV0/AnSjqO5PYfhh+Y0qhT4iQbHdr6k+gPqdsBNeWtLNjVq84M+pNEXR5Wsu2SeYsmURzpJEjqORNwTufjZaFIvywVHA3jiB0ERIANWkoyhehKMSaFDm97qgSL3BcrGuhS7iUAVoC6F3MZq15qK0SevT2xZyySyK0ZlMcnmsL0y6XCah8Wq7O2wbfR07BkcRJhW7Fpq7u618vBJ4oTAcwOvLTX33odwvPTQFREsb8ix87MosXpNqhoElR7X6DBHL+KpmIEkSRmgbBZl5mZNJOxBtD1FbjezWBfiHhDRSLGpIjYakPblrVESOh77UdPToSIZ8tlzE0oZoyo511sehLlCNz1JOpd97wxOMY5g6pxFjkDXvdedhYnOuvVE/E2eMuVeNwhVmjutQO0iEEG9jY64Dw5uUD7Lj3JVvxIBDfkMTN5c+VSOCJvPjnDSyGQFRXOEEmupE0slKLG4aroktnPDOjJwZiJjIW0iVSUAUtYOigN1kpKJPzsbhv+NBzB16dn0rmisO3BNaY5BWvb9b5LMt40y6uY5NaOG06St2boUVuwbH540nBco2ZnEShk5WdnZdgqlRQFgliWFdtie1Hy3jvCc2jSPJEyI0jG7LUpOxJjLLQHuvTGt4Hmc2kpKKGmUadJlfS6OQ2pSvMotAdRHKQRuDuW+eRjo2mtePO+zx70I3Dse2RwPDhyrXs5dy9H4Z/JvFCqoZpHjXYKa6AAadXxaevTffYgUMUf5Qsll8rBE0MSRMzmJVQBEZfLd9LhRRUaA24+zhczxLMquozItEHfzOm1i9fXrRqvUHcGvmpVz8Y8xlkjBNaXDjWLUnUFUAjcAACrNkmq3GDADmtAGbigZMWXt1J00WKaaH7UBA3JIAJABQE8h1WFoWLNk/PEeYyetCYHvb4GO4JLUNXUFQBYYE/LuczHhGUH6t1YWDz7HZ9Z5lXvv29MVo/C82tS5jTuzKxblti/VBsdYFmqvsatacFMw0B56L0ONli/Q49230Rz/euSPZzMD1/mGmFHuHjTp7MA37sdgxjsMT0cdpnjxH3BP1Kx+KG7G/Q/leawFwXIZg2hmXUBYYAoD1Nm2H54upGsUkxAsRx0inou0YYj5aiT7E+uCGW8FyKVOuGgVJUyub02QDUZApqO1dN764rZyNoVcsyLmBIpYhgyqjmwB0sGq3APT0GOcnxEcgyscDZG66LDgCy7khicRefKy+YzUBCsZQIH1agxOxCk8oNUBQO1HeVIZ9EBJhZ5So1RzLeqjYMbspu0KbjqQLO2JsvIsrOkrI+qN2Wwv1bpVOoHY2Abu+nQ1gFP42+kqkRMcSHchZAvuO4AIr16n1AwXhXEEhjOBs0aABA+vA8tUNO3OQHO4ihY4m/oOIRaPLgNKkildKyxuG2vytMZDUaYagxHUb7Y0svHoQLUl6UtyC+UVZs0vf1xkoirhnJMjimDMXc7HSxMkm5NNfccvXbFrJyDzFBo6rUg72GBWq7iyL+WJnhE7wXcz5rwwoya7KXivigIwbQd9qVwWNAkWrUPXcH067EEOE+JQZNUYRzpAALFSCb1bUd6A7etd8ZzNyuYuumip0qFVR0B2Ub7E/FeI+HTKJOalBUgmqUkEMNQ3C/a3AG/rg7DOpogB0Q2LwTWtMjRqF6FlvGiaissbxgC9ezp8TLVjm6qd9NYpwvl81mp4WHmxzRJuCauIlrTtq57DruCo9qzmen83SqjUqpGGOo6JCFDlbBNgOzAnqaq9sUoOMHL199GsV94EEco6JuVI22NdGGNJ8GXxlrtLHynt4jt2vkgoXFrs7duI7N0U4TC0OZnjkYHyfLTUaFgF3BPpash9rxJ4rzKtJkwpBAlbcb9YZu/TthOBcUOZnWRdYmcvK+hAyh9owrFiBpVBoD2Oim7OJPFXASssU5ZEAb4EGomQq6NIarUWQoD10+Wu5F3zfV/1s8mjuVb1Xv3fTPx7Xlt1sSb8ffaoMh1l/8z/8ceLDygXsxA60rNX7IOB4gazpkeIue4SrCgFrZSDsOgPp742PBfDeqMPI0i6vgUEAhfvtY3Zuu/QVsDeGcGF635idFvP0o2JoEepOvZXhugEEjKPgSmJKtLAba7bZ2rVXoOgGFqyWOkE1sqhV29h336/LB7P+F5AraG8xdiV/m5OWiDsdEhsDrpxkXsMB9IbSyhlJEanfopBTr/HfbbFpoJWN1dbVTBYuF8lllPO/+yruYPI36p/hieEfD+suBkuWbo87gGxuI1sd6JT09MFMv1X9dcCR/qHemsr80bu7sVt4PMmVL08rgsfhA5Ca+8a7D8axLxbgMMGX1oXZowvxFWEg2TSyhaF32rcDr0wzMcFM8qKWqMFpGrZiCFQx391+W+h5T67GOJ8ThiXQ4sEVpAvtekKLLGhelQSBvXTDvq4TGDJ77lx0s0rJiGmudb1w8lk8txSJ2tXCA0CpZyQb5SQHFA2RtY2GCeUm1MIUUBieoHJ1ABYj4e2x3PQXhmc4jEYnjiREkOkqH1IS5ooD5yrqvba++I5Y2RYi02lgxhVXRQtfaDLe/KmrrvQ9cKX4eHPQdfZv77aRseLsaiidBujGZ8MtANaSCyQN9dWNTKSoYA8x1ECupY6iLwP4O5imjDs7JKSV8zTqWRwSTacrAkkbbAt22uzPmYChR8zc5ZAi67DxSEJcaliR1bmB6qR02wN4jw/nCRMxZabfdYgtNS7XZ273uPYrtiYxLUQ4kaIaWZkdZ7014CuXsrRcRmjm+qDKzat1bUFYqDy61BplO+1kFfbYdwDxBl8r9IQxhpG1ASCmMhUNUJJVSQDq00oU2fdmBcN8XLYcZbVJWv8AnCANfcKNSWd+mk7/AAi6wF/2qsuZ1gCOpLCKzaXdtSsTq6UT0oC96GF+DbLA46aD37/CPdExwLXA3VjgNfuEdysgRYY0idKGkk6ACACS1Bibvv8A0qPWxMMkcxKsSFD1fnciONlKqZNINGSmAHy6GrW9wPw0MxnE+ksulULqiluYhlDAtttbJ8+nS73r8dy0bNEeXQQpAjfSNgQAQtVRGHcMjHQC3cT7HvwQDmvZNYGo9+/NYLM+Gs1DKsZzSsgjBZ0j0vZLADSxZbodenWx0sTPkoEkYxJo0nmdWKs7C+UEGlUHUaAAFMa6avUA+QlYD6guTsOQOT7DZrxmPEPg5IZFkjJ8kks0Z5qIFvTE2bCqSpvZGAqwCUXZ2BrOPP3tuefDdLJ2SWXbcuHvsQXLeYWjkmtoAw5SSWBNKjKCCzLqIsu199htg3nMrdvDH5ctfaYANXRX0arHv1HbFbiikwuB1KnT+tR0173WDZwo6Xa7DTRva43XG+1Tgpy+MtIFWqKyGwCpDNQABB1H0U+vzr16YF5jjWaysk0c8SxJLE1MTelVOkFXWw5PmVpIBBZaDDbBXNU9gkqi/EwJBJG9KRuK2sje9hvdZ7xrlW8lWYkHmZb5pFAHxFzdblbA7Xud8Xh6XMlNkb30i4sH+2rPC1AfEGZckxQsy3QO46ew6fmT610CYpZHj6xrp0O+5NRqulLPw897/aNUOfYY7GMvSuPznq4hV6cfyPREjoqIaPJvfh+F6j4u40MpCHVFLOxVdVBRpjklJayorTGw6jcjcYo+GPEbZqLU6IrK2+mtLAxM46Fhd+jEdDtdB2c8a8LzCeWMzlprI5S/ccwI0gnUKsV6YtcLni8lGy6xmOy6snmlWsadWryzq2J336DDijdrHMzq8ta80VmaqpVJKs1V106dh87P7sRGclgEVSrayDpB2Uot7sBuS34VgXkfFWXZbifLFQASUZq5iFU7R9CdA/EDfbHS+JcuaUtliVHQsx030oeXsNj+WLhrjwWWdreKz/8AKdkokkgkAp2EilQoqUci0+3YO299++wx5+2YKLr1CMCmIQCMbEHcjc36Em8bjx3no888KQsSsYfU6ixrbQVRAxXWRos0drHrgLklGURs1LpJDMIa6dSDJzVW1jfoA53FHAeOcImtIGvqeSJwj7zZ9Rsg3EYrMwQF13JK0QocatRJOw36+2BcEbMV5TsQWDcoA6MGv1BIrv8ALHrGf8LRHIHMyr5WaEZnaRdmD6dQRwKDUKT8NiOuAGRyeQkRY7KyxqAzK3NZ5ySm6iy2r4R8W2B3yjDua+QGuOmtHtRHWiSPKOPDw9/655x82qg2DsL2F7dNiNj/AHd6wDaRZZ18wij1AI2oEgE+23tvXz2mc4AVcLHJHICC1nUlUQNwAwJ37H0sC7xRk4eSy2vmAuF1R24FnQwO1ggE9qHrthy/Funw5kbqKOotJjAwSZM1FHPBEKqktGyWXehekLyg11314g4xw0SJNPHmA00evVCxWgEYqQBWpQALsWDR9bwB8LLmDM/khmjICuVKgKSBIo1agQRqYUNwG6HD+L5aXLAtNCdBYUQQ41NWxI6HUTuQoJIrrQ59sRimfYBsK74XdVdWtdw/+T2GWIPmJWmR0DUp8tKIsMNJ1XRvdiB1wIz3ifN1UUyEKzIsmgaZVjJVn1EEBvhO21H0IOAnBsxJMzLKCsaxllUuSrNahV03yize1HYe9kJolZjccYolQqAaSbrVuACTQNnp07ElsInPZ8tM3/N9nit8AWtkOZlivfujotDwjxwDAxmAE6BhQqnIYoNO5ok1Y+ZFgYGZWWOEm1JdQqySAA6dtlu7AG/zN9TsBHlAqV0JsHdNV+WW7F0FWttqNi9vasJ9LQbuG5Zd1CiPUBsoZVenQBiylj9knAWIiM9RSGhvtfInu5IvOInOexvcOPh+EekzAMnMrBapSR3e6BHXU2hqFdjdFgMQ+QmXJkaI1di3IAKi9kBIUEC6IFEH1xaymbSTWrMVLaWjpQ+6Wyk6SSejHTsKDbnsN43BqAXzXmJ0khFKKocEW1amFhh0qhv6Al9UGQiCADKN90EHvzmZxIedtu5aHw7xMTNISArclC7tK1Brob25BHal9RhmVIZnJrVqF+1qGo9wAWY11q6O9YxPCL87ywxSgPLaJnFkAWrajspUqADtdE2QMHMjxFB8WrfVvLoU7ktpZUkdr1E7gf0SKArLrRHlz7Ej6715eJVnwymy7iVe2aSbUBV1uLBGlWOoEbgE2dupFjvhYIQx8p9VDTpJPMPiC73drRWz1DqLNWa2Xnt5Cu4LgghlcnlG/ISQbB6i7IPQacV+I5kqdDL5fmIY0LctMxUq/wDRAZEFbE3YA02Vk72vkJad/fks4I3k0LF7+hSfRsg04DzyIKYO6IWLaio06whocvVdut4N5nILBIywyDS5LoxbUXBCuOY/FWugebux1FrGAymYqdBIjGKypKggoQD19dJG67HasGpYZ40BQ6hqYhokGjQyRgAoFpKMZ2cd63rB8Lyxwb5kkXx0sA1+Oy0ficE17QzNZ5kA8d+3x+yfxiGHUnlxIrMNchUVZtlA+Vhz+A9TgOc0ZWKRfYapA6miu4IXseh/d2OJ5xJpD+WU00CwQrGQxJ6bKG1NfJ11GwOuKs85dWSRdSkfZIF+x1H/ABwcJ23TtDv3+GiE+CmaNPmA34/yimSsS6CGdSLQkk+WB8Sj0F6a7710ArW8A4nlFkl+nOrs2jT5qa6rUS16SFskenQe2PPsp5rOFiGgolKGaiQaBphqBqhf93c1w+HydUmYijnLEAhtT7EfZoAhgR1A6E4XPLWSHLVeX0R7IiWDrDrwrgfG9K4brdq2VfOQDKlGQ6W+rYMtgyP0BoEeWcaTjxAy7sSF0gMC3QEEEE7jb1FixYx5lwLLrFxLLysv0VG8xwrl1TToZSbkOpiTItAkLXQbYt/yieKYsz5cML8qSBma9n2ZQErerJpjQ9L2ONonhjXOqrPDhsB37cljiIhnDAb07DueNEi/FZ/O+LHWRVjj82OKQhjqrUEYhfLvrVBrNAkDet8G8p4+hc6eZHIGkOpW2O2kdiQa2BO3S96xzxlW33B2BsnpdBr3vTpF73pxFOFbZhY+Rr237HpgTFNGKdmfx2REPR8IjBaa/K9Mn4nBFWtxpjXzCLGpjuFJs11DMSaANEkYyGZ4q2en+EOKNJZ0Vpo6iAdQpiNJFm2JAsBQUcJkkJmzJKgClI1MaJAJAq6A2J1He8TZLgseYb6mWLzNRCiUPE9DuCENm+wG2BYo2QC5NVaWFzTmHctjl+MQ5ZER/iZQ50DUBq7AgVsAB+APfHYscJ8Cxxx080jMWLEoEC7/AK6sx+d/gMdiDjoQeKyylY3w6mU4bPHmTGT5eqtyzMzRuqqCehJNXsBZx6P4S8YPnYxl0i8qQRnU5YMiqKSwNmLcwIWgNjzbAFcdh1hiSyyhJQA7RZ2HwZJkoc7M8v8AMqY0CAfWBhG9trB03abDoy3ZAGKXDeFPLEZQ4CAtr5SXYKadgSaFUwAIPwj5Y7HYMMr4oczDrmA8igjG2WbK/hlJ8wtBxTiUOVjjy6oxDqaCgGktdbnWRbc197O5xmeI8XE0iugBiShGp2BVSDXTYGgOm2+Ox2F0bA/EZnbDTx371fDvPzM20Xq7smeyR0bLNGa1AGjuBqU2DTDcbg13GPGi4l5mjjQmiVjXSoNCiBZokUbvCY7Bf/MDsP2W7ToiEGb8rKMwILuW/nAXR3spHqJJeN1Wl1Ld11XezmSi8gIsexi06fcjmJb11G7+Zx2Ow5jia0UOSRySuc7uKL8S4rkprd5Xy0oWn0qSRewYFVKubqtYYV9kWcB+IZ8FZtVtl/LPK4XzCKOp9SUo9QtXteqzpHY7AYwkT3OscEacZKxrC08V59wucloVU6WYjU6hSXA5zetdtgTY322640y8J1qjLTO4YOrfeBYvosFQNyNOwoYTHYXGFhaRXHimMMroSC08Oeo1SZHhLZhliRikjubc7+UFBYqN73CkbE7t1oDD+FZKNZH853Rk1gFTq3Qt5g5lIHw9hvXXoMdjsCy2A3XiaRsQEokc7YA+aIcJyvkPIrci2HkK/YLaxrRSCN0ESkbgc1XqJOa4nl0jmRVvy2W0DG/gbSHropKlOnudrOFx2JxIprQDoQdO61j0TMfjWA1v/wDNqTh3DhLIJCh8kjWoBUc7D4uuwBthtdkdKwbg4iyMppPrWZGNE1Mi6rAFWroC3UUVPdsdjsZxTvj0ZpQKtioWTvJkF3WmwrkiA4iKbzQpCoXvSei/FsSfVf34wE+bkRvqvq5ZDqYJym63vSQDWw69sdjsFSyuliZn14+Sr0fh445Zco/aPrxU2TcShPMBjmXUA/VZAuzCQKegCkKdyCR1F3peE5VpCWT6oiizAkUd6BCnnOx9uu/r2Oxt0lKYsGZGgWa20224KMLH1WIdh2k5aBF7XfkqHi7hsyRiUt5iKwGvUxaMvyatL9rY/CTuRtW+M7wxmkCldlJCovrZ0jUxsnc9f447HYT4OZ08WZ9XdaCk2BLCQNgSiUvC3X6zSNlL60O4WzZNgEjl6b3tscGslDmPIjzMU1yI2l7FBbpSyC97Vqok1r71jsdjbEExFjm7kef+0qimdiYXOk4g8VlM1xJwd3dxWhSWPKIxWnYjlphVAVXfGg4ZlQ5c6FdxHyK1hWY6qD0Og0/v+WOx2NJxTlLDbVVzORdkVdCJOWoqp+r3IKGqpaDxm1Hcgg1eCUPhAvFNbKfLCu7heaNdT/CWYXsDe3RfkMJjsZNNvy++CNDAIM3aPWkKz2VMTlWN1uD6g3Rrt0P5Ybw7hRzsoTlVFGqRyLJTpp0/aJ7X069qKY7GEzyyEvHFGTn5D73W+yfAWCBUzc2lRpFnehtudrPvjsdjscw6d9/wEED7o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1" name="AutoShape 13" descr="data:image/jpeg;base64,/9j/4AAQSkZJRgABAQAAAQABAAD/2wCEAAkGBhQSERUUEhQVFBUUGRsWGBgYGRgYFxwaFhwaGhwZFxwaHCkeFxkjGhcXIC8gIycqLCwsGB8xNTAqNScrLCkBCQoKDgwOGg8PGiwlHyIrNC0tLy81NSwpMCovLywsKSw0LC0pLCkwLSwsLCkpLC8sLDQqLCwsLywsLCwsLCwsLP/AABEIAJoBRgMBIgACEQEDEQH/xAAcAAACAwEBAQEAAAAAAAAAAAAABwUGCAQBAwL/xABSEAACAQIDAwYHCwkGBQMFAAABAgMAEQQSIQUGMQcTIkFRYQgWVHGBk9EyNDVCcnN0kaGysxQYIzNSkrHB0yVTgqLC8CRDYoPSFzbxJmSj4eP/xAAaAQEAAgMBAAAAAAAAAAAAAAAAAwQBAgUG/8QALhEAAgIBAwMDAgUFAQAAAAAAAAECAxEEEyESMVFBUpEiYTIzcYGhI0LB4fAU/9oADAMBAAIRAxEAPwCV5Y+UnGbNxMMeGaMK8Wc5kDG+dhxv2AUv/wD192p+1D6oe2pfwkffuG+YP4jUoaAY/wD6+7U/ah9UPbXds3wicejDno4Jl6xlaNvQwYgfuml5Du1ini55cNO0RBPOCKQx2FwTmC5bAgjj1VG0BrvcTlCw+1Ii0N0kS3ORNbMt+sW0ZT1MPTY1aKyNyY7fbCbUw0gNldxFJ2FJSFN/NcN51FPrld37n2XBDJh1iYySFG5xWYWC30ysNb0Bf6Kzd+cVtH+7wvq5P6tOrk33kkx+zosTMEEkhcEICF6DsosCSeCjroCz0UreUTlvjwMjYfCos86aOzEiJG/ZNtXYdYBAHbe4CuxXLrtVzdZ0jHYkURH+dWP20BqOisw4Dl62pGQXkimHY8Sj7Y8ppxcnHKxDtS8bLzOIUZjHe6sBxaM9dutTqL9epoC+UV4zgC5NgNSaSW+fhClJGj2fGjhTbnpLkN3xoCNOwsdeygHdRWWZeXHaxNxiVXuEMNvtQmpHZPhBbRjYc9zM69YZAjW7ilgD5waA0rRVa3G38g2pBzkN1ZLCSNrZkJ4cPdKbGzddjwIIEnvDvBDgsO+IxDZY0HnJJ4Ko62J0A/gLmgJKis67f8IfGSMRhY44E6iw5yT0k9AebL6TUCOW/a17/lQ83MwW/Dv9tAaoorPu7XhE4hHC42JJY+t4xkkHfa+VvN0fPT32XtSPEwpNC4eORcysOBB/geog6ggigOuikFvTy7Y/DY3EwImGKQzSRqWRy1kYgXIkAJsOyvd1uXbH4nG4aCRMMEmmjjYqjhrOwBsTIQDY9lAPyiqNyt77T7MwkU2HEbM8ojIkUsLFHbTKw1uo66U/5xW0f7vC+rk/q0BpGiqjyX71y7RwAxE4QOXdbICq2UgDQsTf01VuUTlyTBSth8IizTIbO7E80jDitlN3YdeoAOmpuAA16Ky5ieXTarG6zpGOxYYrf51Y/bX22fy97UjN3eKYdjxKPtjymgNO0VR+TnlTh2oCmXmcQgzNGTcEcM0Z6xci4IuLjjxrk5YN/wDEbLjw7YdYmMrOrc4rN7kKRbKy24mgGHRWb/zito/3eF9XJ/VqQ214RE5ijXDRxrJkUyyMpI5wjpCJM2ig6XYm/Z1kDQFFZjwXL5tRGu7xSj9lolA+tMp+2nlye7/RbVw5kRckiHLLHe+UnUEHrUi9j3EdVAWqiktyk8smM2ftCXDQphzGgQgujlumisbkSAcSeqq1F4Q+0SwHN4XUgfq5Ov8A7tAaOoqsco+8kuA2dLiYQhkjKABwSvTkVTcAg8GPXSV/OK2j/d4X1cn9WgNI0Uv+SLfzEbUhnkxCxKY3VV5tWUWK31zMdaKAXXhI+/cN8wfxGpQ03vCR9+4b5g/iNShoDVvIwP7Fwnmk/GkrNO90ITH4tVACriJlAHAASMAB3WrS3Iv8CYTzSfjSVmzfT4Rxn0mf8RqAjMA9pUI4hlP1EU+vCS96YX55vuGkJg/1ifKH8RT78JH3phfnm+4aAz9Wk+Tjahw27HPr7qKPEuvyleUr9tqzZWjtwdmtiN1TCgu8kWJVR2sXkyj0m1AZ0lkLEliSSSSTqSTxJ7TVm3D5P5tqyukLIgiUM7PewzGwAABJJsfqNVdhY61cOTHf87KxRdlLwygJKo91YG4ZL6Zl10OhBI04gCC3m3dlwOKkw02XPGRcqbqQwDAgkA2KkHUV9N0NrthcdhplNublQnvUmzDzFSw9NNTejk2k25ipMfgcVhWhlCAZmkDqUjVSHURnK1xwOvCo2Lwc8cGB5/CaEH3UvV/2qAZ3LVto4fZE2UkNMVgB7nPS+tFcemsr1o3wjD/ZkPfiV/DmrOVAXfcXkoxO1IZJonijRG5sZy3ScAMQMqmwAYa99U3FYZo3aNxZkYqw7CpsR9YrR3g8fBTfSJPux0hd8vhDGfSJvxGoC08he2Wg2tGgPQxCvEw6vcl1PnzIB6TVo8JHbTGXDYUHoqpnYdRLEopPmCv+8aXnJkbbWwXz6fxq0eEK19qr3YeP70h/nQCwq+Y/kfxUWzRj2aIrkWUxgtnCPax4WuAwJF9BfjVDrVe9i23dlA8jX7i0BlStAeDhtpnw2Jw7G4hdZF7hKGBA7s0d/OxpAGnH4Nj/APEYsdsSH6mPtoBd8oPwrjvpM332o5PfhXA/SYfvrRyg/CuO+kzffajk9+FcD9Jh++tAOrwjvg2D6Sv4UtZ1rRXhHfBsH0lfwpazrQGheTLa5wu7M06+6i/KGX5Q9z/mtWfJHJJJNyTck8Se006Nhn/6PxPym/FjpK0Ba9weTufaryLCyRrEAXZ726d8oAUXJOVvqqJ3o3ckwGKkw02UvHa5UkqQwDAi4BsQRTT8HnbWHw64zn54Ycxhy85IiXsJb2zEXtcfXVR5acdHNtaV4ZEkQpH0kYMpIQA6qbUBBbjbaOE2hhpgbZZVDd6Mcrj0ozU3fCV/U4P5cv3UpEQnpDzint4Sn6nB/Lk+6lAIar5utyO4vH4I4uJ4lXpZEYtmfJobWFhqCBc8R1DWqHWqORH4Ewvnl/GkoDK9NPweNpFNpPFfozQtcf8AUhVgfQM/10r5h0j5zV95Cj/bMPyJfw2oDzlz+Gp/kxfhrVEw3u184/jV75c/hqf5MX4a1RMN7tfOP40BqLlw+BMT8qL8ZKyzWpuXD4ExPyovxkrLNAaA8G33rivnV+5Xle+Db71xXzq/crygK94SPv3DfMH8RqUNN7wkffuG+YP4jUoaA1byL/AmE80n40lZs30+EcZ9Jn/EatJ8i/wJhPNJ+NJWbN9PhHGfSZ/xGoCLwf6xPlD+Ip9+Ej70wvzzfcNITB/rE+UP4in34SPvTC/PN9w0Bn6tT8h/wLh/PL+K9ZYrSfJtt0YLdpMSylxDzzFQQCf0zjQnhxoCt8r/ACPOXfG4FM2a7TQqOlfiZIx8YHiV43uRe9gkSKfv5ycHkcv76eyoHEbFw28ZxE+BhOExMIVmDMvNzGTPxyjoP0Pddd9e0ALfdjezEbPmEuGkKN8YcUcfsuvBh9o6iDWnuTzlCh2pBmToTJYSxXuVJ4Mp+Mh6j6D35PxmEeKRo5FKOjFWU6EMpsQe8GpzcHehsBj4ZwSFDBZR2xsQHB7dNR3qKAdfhHfBsP0lfw5qzlWjPCMP9mQ/SV/DmrOdAaT8Hj4Kb6RJ92OprG8jey5ZHlkw5LyMzsedmF2ckk2D2GpPCoXwefgpvpEn3Y692p4QGCgmlhaDElonaMkCKxKMVJF5L2uKAndl8kOzMPMk0OHKyRMHQ87KbEcDYuQfTSc8IX4VHzEf3pKZewuXfB4vExYeOHEq8zhFLCPKC3WbSE29FLTwhPhUfMR/ekoBY1qze3/29L9DH3FrKdas3t/9vS/Qx9xaAyoacPg2++sX80v36TxpxeDZ76xXzS/foBfcoiW2rjvpEp+tyf51+eT9rbUwP0mH8RakeV/Cc3tnFjtdX9Yit/M1Abt4vmsZh5D8SaN/3XU/yoB7eEe3/AYcf/cD7I5PbWd6fPhK4q0WDj/aeV/3Qg/10hqAdexltudiO9mP/wCaMfypKU+YcLk3Ma/FkL/vYm4+y1IagCim3yE7m4THrizi4Vl5sxZLlxbMJL+5Ycco+qpbe6Td/Z2KbDTbNkd1CsSjHL0wCPdTA9fZQCQj4jzinv4Sn6jB/Lk+6lV9d7d27i2y5/r/AP71YfCU/U4P5cn3UoBC1qjkR+BML55fxpKyvWqeRH4Ewvnl/GkoBFS8kW1SxP5HJqT8aP8A86t/JJyd4/CbUimxGGeONVkBYlCAWRgODE8TWgKKAy9y7xW2zKf2kiP+QD+VUCE2YHvFNfwjsAVx8EttJIMvpjdr/Y60phQGpOXB/wCxZ+9ovxUP8qy1WjeWraWbYMTD/ntB9qmT/TWcqA0D4Nqf8Jij2zKPqQe2ipHweMJl2W7H/mTuR5lWNf4g0UBS/CR9+4b5g/iNShpveEj79w3zB/EalDQGn+SXbuHh2JhednijyrIWzyItv0sh1udNKzlvLjVmxmJlTVZZpZF+S7sw+wio69eUB1bMhLzRqOLOoHnLAU9/CS96YX55vuGlvyO7qvjNpRNlPNYZhNI3UMhui+dnA07Ax6qZPhJe9ML8833DQGfafmw0vubJb+7mP1Tsf5Upd1NyZ8cWKWjhj/WTPfIvXYdbvbgo14cBrTe2BtQYXBJhIryImYqCAzHM9y0irpYs9glz/iPGaumVnYr3aiFXD7sUWxOT3HYsZocO5Q8Ha0akDiVLkZv8N6eHIzuDiNm/lBxJjvMIwqqxJHNl7lrqLDpi1WzYO245IrqDeMhHLKVINrkKpAa3ZoP41Q96N4p5pmyqpiBuqmwOmlzlYNe4vx0revTSnJx7YNbNTGEVLyQ3KVydNjdozS4ZmLtkDIImKghVXMZAcuth/OqhtnkfxeG93LhibXyiQg6mwF2ULf00z918fPzkX5VM6RMSLs/RJt0b3PRPEZvN6eXfvFI2IUyNKqLcLlCMtrnUZXIudO+wF6k/8y6+kiWok4dSR+uXa52NhQTdlmizefmpAT5r9fCs+0/G2/hRGck0zXPSjkQMmvd6Or21Td491sJPdsMRBLbNl4RN8kfFPdpbsNVZ1zg+VwWY3RfdjJ8Hg/2U30iT7sdITfE32hjPpE34jVJ7E332hsoSQQSc2HOYqVRxmsBnXMDrYDXgbDsqryyFiWYkliSSdSSdST31oTFl5MUJ2vgrf3yn6tT9gqz+EMltqIe3Dxn/ADSD+VfPkD3fafaYnt0MKrOT1ZnBRF8+rN/gq0eEfu+x/J8WoJVQYHPZc50v3EmQee3bQCMrVW9bg7uyntwa/ai1lWrNi+UfHSYIYJ5rwBVS2VcxVLZVLWzFRYfVQFaNOXwa4/8AiMWeyNB9bH2Uma0T4O+77RYObEuLflLgJfrSLMA3mLs4/wANAU7wi9kGPHxTgdGeK1/+uIkH/K0dKgVqDlu3WOL2azoLyYY88tuJUC0g/d6X+AVl6gGNyzb0DGSYIg3Awkcjdzz9Nh57BKXcaEkAC5OgHeeArxmJ4+ar1yNbrHGbTiJF4sPad+zoHoL6Xtp2BqAcu/myfyfduSAf8nDxIf8AttHmP2E1l+to7y7J/KsJPh+HPRPGCeospAPoNj6Kxpi8K0bskilXRirKeIZTYg94INAO/wAGg9HHeeD+EtUvl2P9szdyRfhrVa3V30xWznZ8LJkLgK4KqysBqLhhxFzY957a4Ns7YlxU7zzuXlkN2bQcAALAaAAAAAdQoDmgW7KO0j+NPXwlP1OD+XJ91KVvJvu82M2lh4gLqHEknYI4yGa/Ze2XzsKafhK/qcH8uT7qUAha1TyI/AmF88v40lZWrVPIj8CYXzy/jSUBeqKKKAVPhEbD53AR4gC5w0mvcktlP+cR1nMVtPbuyExWGlw8nuZkZD3ZhxHeDYjvFY22vsx8NPJBKLPE5Rh3qbadoPEHsNAMrlG3gEuwdkIDcspJ8+GXmdfSTSrFdWK2m8kUUTG6Qhgg7M7F2+01Jbj7unHY+DDgdF3GfujXpOf3QfSRQGnOS7ZJw2ycJGdCY+cbtvKTJY94z29FFWhFsABoB1UUAvOUrkmO1p4pRiRDzaZLGMvfpFr3zi3Gqf8Amzt5evqD/Vp6XovQCM/Nnby9fUH+rXfs3wbIFYGfFyyDsRFi+0s9OS9F6Ajd3928PgoRDho1jQam2pJ/aZjqzd5qvcpu5ce0IoRLK0UcMnOPlXM7KRlKrro2vGx81W/EYhUVnY2VQWJ7ABcmqlvLtgnASPJGQ0lwqdij9r0at33HVUlcOtpEVlihFv7HC+8GDwirh0iyRQKpWJQCSx1IYG/SGhLE3vfr1r3e7acS4RXhUQSTEe6TLIVW+ptwPAgntqlbKw4EimVjGTbpOCbX4MesW6J9NTWzlgbEviJiSqklI7Z3djoCbAgAHXXurrPTQraazx/P2OEtbOzKlhZ4/T7n02VjHsZC6xyvGrEc2XLKul2vrnOYG+t7nhaoTFY7EtKbIqkn3KC+vb0RmP11cmaB4s7xKk0udWJY3BP7epduA4D6tK5psfg0QrFFJc9dtARrcAtbXs6tKxGfL+kkljCzNf5KPtCWeUASlwutrjrGhA0/nXO+zVX3RtcaAdI+ckaeip7au8DC6ZVtfTMLNY9o6vONKjJcSFGcZDa1zfif+nhewqbLx2waJp8J5IjFbOyi9z6Rb/8AVR0mvDqrsxU5e5YnT3N/96V+cPhyBe9sxMd7X6hrwv1jhWsnxyTKPBxbR2I08HOsAbXUMCOiQBZW7b6ei3osW6HIL+VxRzvjE5p9bRIxfTQqS9sjA3B6J4V+dsrh40gGGuzlFaRg7ArL25NQew8akOSjel8JjBh5yeaxh6N+Cy3spHV0rZTbrydlcq2K7o6NMsfSxxbs7r4fAQCDDJkQak8WZjxZz8Zjb+QsK7dpbNjxETxTIskcgysrcCP9634ggEV0XovVctCT2/4N6li2DxORTwSZS1vM6628637zUAPBxx9/1+Ft8qX+lWi70XoBN7t+DnFG4fGzmYDXm41KKe5mJzEeYL56cOHw6xqqIoVVAVVUWAAFgABwAFfu9F6AGW9JjbPg4JJPI8GKEMbsWWMxZsgOuUNzguAb204W48ac96L0Ai/zZ28vX1B/q0y+TzcGPZWGMStzkjtmkky5cx4KALmyqOAudSx66tN6L0B7VB385HcLtJzMGOHxB4yKAytbQc4hIzG2lwQe2+lX29F6AzzifBvxgP6PEYZh2tziH6gjfxr77P8ABtxBP6fFQoOvm1eQ/wCYIKf96L0BW9yuT/DbMjKwKS72zyvYu1urTRVH7I+061HcpvJydrJConEPMszXKZ75go/aW3Crrei9AIv82dvL19Qf6tNfcbdg7PwMWFMnO83n6YXLfO7PwubWzW49VTt6L0B7RXl6L0Ak+UzlfxuA2jLh4OZ5tAhGZCW6SKxucw6yaUO9W9EmPnOImWNZGAVjGuUNl0BIubm1hfsArSW8/I/gsfiWxM5mEjhQcjgL0FCiwKHqHbUT+b3s39rE+sX/AMKAzXT85At2Uw8TYydlWTE9CFWIDc2DqwBN+k4A8yDtqZHg+bN7cR6xf/Crxjt24ZY1jIKoic2oQ5QqgxsANNLGJLeagJSOQMLggjtGo0orm2Xs9IIlijvlW9rm51JOvpJooBe8qO2p4cREsM0kYMdyFYqCcxFzbrqmeNmM8pn9Y3tqz8r/AL6h+a/1GqHXo9HXF0xbSPL62yavkk2SvjZjPKZ/WN7aPGzGeUz+sb21FUVa2oe1FTds9z+S27vbSxE5JmmllizxxmMuTnaRuiuptbo3JPUO+rftLbwxayRQHWNWzBlBFhe5bMbWAAOvWbeZa4PahjEIANo5edJ7W6IH1KunyjVk2HuS+IBkDhEbXQgsBmPYewcTxvw66599UVLrlx4OnRdLoUIptvuc+2CcTMeb6SIBGpB6LW1JGuiljf6qNm7DlkdY0yqbHW5I0F+kerh6DVtwseHw0TAPHkCEMH0kZibgFQToe4AEdtU5tsyFnZTlzMG6N1tY6AAHhrb0ntNb1zlOLjBcLyUdVXCElK15b7pEoN1ZnF4grL8Y5rdIXv7oaXOvZqNeyHg2eBLkncRW6yDx1FvQePmNWrE7ZgjiCxAs79L3RUByB0zcnMT1HW3cap2LLM2YnMxN78e+s0yslnPC/kivVFTXTy/XwdG2MAjWWONhIFzOS36IAG10JNwDYADv0r8QbhYqaJJo1Qo40GYKbX4m9r1OxbIiZI5ZpMrZFAU8MqKbsdQbXN9COwGu+betY8IqQKzRhchd7oSwsLCx/R92vmqvO6SSUDq0VRz1S449Bebe3ZxOH/XRkXF7jpAAdZI9z6a+Wx2W6xSgqjMGd9bjqGXXhbj5+6pCLaiLMZJwMUp1AZ26Lcba+64276/W3d7IsS2uHVSAFQqSrADTpDUNw8/8sScmsNE0XH0Z95sHC86tCioolvbp2ZbAFjm4Difr7qgt7ca7OYrBebYhCBbKydIMLHie3uHXVvwey4RGJHZRYgkX6NgLG4Y3U63vw+2qpvfs7MSysMmYhTY3HcfsFUpPLLSWFkiMPvzjzxxmJ9a/trui30x3leI9Y3tqtfG430H+/sruwUJdlRRdmIUDtLGwH1mrtKi45aKd0pJ4TLCm+ON8qn9Y3tr7LvdjPKp/WN7av+I2Rs/Y+HQzxDETPpdlVizD3RUN0UQXHfqOJr8YTE7L2jE4aOLCSLpcmONtb2KkEBxpqCP5VtG+H4ujjyaSonnp3Pq8FHG9mM8qn9Y3tr9eNmM8pn9Y3tqKljysy3Byki41BsbXHaKY29GwYl2VBJFCokYQ3ZU6RzJc3IF9TVuyVdbinFclKuNtik1J/SU7xsxnlM/rG9tHjZjPKZ/WN7an+TXYqy4mQTwhlERIEiaXzLwuONr1Ab0wKmMxCIoVVkYAAWAHYB1VmMqpWOtRXCyYlG2NSscny8eoeNmM8pn9Y3to8a8Z5TP6xvbX43d2M2KxMcK8GN2PYg1Y/Vw7yKa20d0cHPFNDDHEkqAC6qAysRmW542Ol+69R33U0yUXH/RJRTddFyUv57is8bMZ5TP6xvbR42Yzymf1je2o2aIqxVhZlJBB6iNCPrq18mWzo5sU6zRrIoiY2YAi+ZBfXrsT9dTW7dcHPpXBDVuWTUOp8kN42Yzymf1je2jxsxnlM/rG9tXnfzceMw8/hEVTFcOiAAMoJuQB8ZSDfuv2CuDdfZEL7IxMrxI0iibK5UFhljBFj1WOtV1qKXX1qPrgsvT3qxwcvTOSq+NmM8pn9Y3to8a8Z5TP6xvbUbEOkPOP407dqbk4OWNoliiidlJVkUBhYjpC3EAkX89uut77aqWlKPc009V16bjLsKTxsxnlM/rG9tHjZjPKZ/WN7amdz9gZdp/k+JjVsqvdWF1NhcML8QeIPfUZvphUjx06RqEVWACqLAdBToOrUmt4yqlZ0KK7ZI5RtjXuOT74Pj414zymf1je2jxrxnlM/rG9tXncTZGHbZzTS4dJmRpDqgZyE1yi/E9g76+b7awNj/ZUo7+YWoN+HU4qvOP0J9izpUnZjKz6lK8bMZ5TP6xvbR42Yzymf1je2ok8KY2/GxYItnQSRxRo7GO7KoDG8bE3I43OtT2OuEoxce5BWrJxlJSf0lP8bMZ5TP6xvbR42Yzymf1je2oqip9qHtRX3bPc/kbfJXtSWaKczSPIVdQC7FrDL1Xorm5Hf1OI+cX7teV5vVpK6SR6jRtuiLZFcr/vqH5r/UaodXzlf98w/Nf6zVDru6L8iJ5/XfnyCii1FWymfpZSvUDx4gHiLdfXUpsbHSxfq5Hjvp0SRe3br317sDZvPyRx2uS3Xw7bekDr+sVb9pbi5MOhQZWEIZgdLut2YW45yt+GnRPCqll0IS6Z+pbVU7K+qv0KnLGWfMzatqWJ6+JzHtv21+IlHWfqqSn2PJHHnexXo3BNiGYXW44m49GluqufaE0LFObTmtOmLki9+otr/vuqRTT7djnzql/dw/v6k3u7u42KAt0VBsxDKcq9gU6gk3N710eJMy4rLHlZEYHM/Ai97MB126uuxrm2TthcDro73IJjcMNLHpqbW42uO3uruwO/rYjE5HIijbRdDx11Yg3B+yqFkrstx/CdWqrTOMY2fjOF9m4jFYl4yqk3yl1HQQLcDS9l82tdez90cVC2WJwwZrjncyKco1DKOlfjqDa3CmJHFaOykDTioA9IHCo7E4uQJlgCyOQLEsLdlyPQaovUylwksHWjo4Q5bbYkd6NjS4WYpKFF7suXVcpJFwTra9+OtQ0MJLfzFOHeDd/8pikkxhCSRAjMAbKqLmLDTpDUad9KSQc3mGjj9peBt1+bz1ahb1x+5XnDbf2ZZcDz+RGQLlLWBPugeHC9+82qN3kw6tEY87FlJck3ZmJPV5+OpvUKm13zLkYggFeF791vqHormx+0DbMScxW1+jl6NrWHHgTr2iq00TRkQ2CbpN6P51P7ExginikOojkRz5kYMf4VXsAbljxuf9/xqWhqzp1mGCHUcSyPHlL3dkx0UE2FtLkB0UjpJJlIZb6H3P21W93eS2aVWbElsMBbKCAxPG5IzDKBpx76q+wt8MXhVywzMqfsEKy+gMDb0Wrs2lvtjMQpSWZih4qoVAe45QLjuNb11XRj0Rax59SK22icuuSefHoRuIRQ7BGzKGIVuFwCbG3eNacW09vvg9l4eWNVZskK2a9rMncR2UmFqVxe8eIlhWGSQtGtsq2Wwyiw1AvoKtX6d2uPhPkqUahUqeO7XAytxt+ZsbO8ciRqFTOMua98yjrY6a0u98ff+J+dauTZe2ZsMxeByjEZSQAdLg21B6wK58XimldpJDmdzdjpqT16Uq021a5x7NC7VbtKhLumM7k52YmFwr4ychOcGjH4sYNh+82v7tdmyNqbOixEkseLJknNmDMSpJOnxBa17DXQGlpjd5sTNEIZJS0YtZbKB0eHuQNBUXUT0UpuUpy5fjx6Ey10a1GMI8Lz3z6l65U93+anGIQdGbRu6QD/AFKL+dTX45JPfknzLffjqvY7erFTRc1LKXTTQhfi8Nct79965dl7Ylwzl4HKMRlJAB0JBtqD1gfVUiosdDqk1kid9a1CtinjuXzYW935PtHEwSn9DLPJYngjljr3KeB7DY9tWfaOxkw2AxqxaK6TSZepS0diB3XF/TakricS0js7nMzksx7SdSdKlG3xxZiMRnYxlchUhTdSLWJtfh31DZoW2nF+M/sT1a9JSU1nvj9yJh90vyh/Gmlyk7YfC4jByxnpLztx1MCY7qe4j29VKsGxvXftbb8+Jy8/IZMl8twotmtfgB2D6qs20OyyMvRZz+5UpvVdcoru8Y/Yc2zFgxjQ46PRlVl6r2Yao/ep/ie2lRv78I4j5Q+4lcWyd48RhgwglaMMbkAAi469QbGuTHY15pGkkJZ21Y6a2AHVpwAqLT6WVVjlnjGF5JtTq43VKOMPOX4GrycyOuy3MYzOGlKA8CwHRHEcTbrrnm21thlKnBx2YEdXXp/e1Qdmb14rDpzcMpRLk2AU6nidVJrr8f8AH+UN+7H/AONQy0dnXKWIvL9cky1sOiMcyWFjjBXnW1werT6qbu9+yZcRs3DpAhkYc01gQNBGRfUjtFKNiSSTxOp9NTsW/WNVQqzsAoAAypoBoB7mrWopnNxlDGV5KunurgpxnnEvBz7R3UxUCGSaFkQEAsSh1JsODE8aial9pb2YrERmOaYuhIJBCjUG44KDxqItU9e5j+pjP2K9u3n+nnH3GlyO/qcR84v3a8r3ke/U4j5xfu0V53WfnSPT6L8iJdcdsKCYhpoY5CBYF1DEDjYX6q5vFDB+SwerX2VL0VApyXCbLDrg3lpER4oYPyWD1a+yvPFDB+SwerX2VMUU3J+WY2oe1fBRd7djjDmJsMgiBJW8QykNow9zxzBSvdxqv7N2xibwNPISiSZrsdLKpBGYjW6kgDvpn7TwxeJ1ULmscuYXGYe5J7r2qjbY2wvN2GXogwyQ6kr8ZJk+MLNYEW1trwFXKLXJdLWfuc3V0YfUpY9cHLvhEsMIRCSkzmVCAChU/EBuekLjhbS1uu9VOw530C5rKrntCuAQTfz2t2g1LYrfI4iJocUoa9yhVQGjcaqQbjo30PXavzszaAMuGaOIyzxDK2cqS/UMunFRwJJPntV+t2Vwxjk5tqpts6m++Mf9yfE7DxAUwuLQRuAzELcHMRZSLtqCGI77198Ji8ImIHNkoGVlbnGuFZNVZyyWynsHAjv0++3sZLLI8bKYi5vIHC3sWuo16lFtR1mvngtxecU5ZopCdHIFxGLg3Ddb209ybVG5rpzN4z4LEIZnitdvJI7Q3sw8uERDM8WZtTCzNICoBvkN+iSTpm6ha9VfZG/L4bOF6RClEYjpcdCRew7e3U8a9lwseHcZJDh2D3VpcrEgdYAjDWI1101AvfhBbf2ikkh5s9AXNyLFieJ4X17+FaQhHt6E9lklz6l22hvwGwP6R1kc2VhYhivXc8DewJqiPj4X5z9Hkva2S2mo6iwzceA7e6o3pHQX/l218JzoAoue2sdMYLgic5WNdR8pJst9AQdNbjh5uuojGyj7ANT2dndXVNDY2Y2NSe4e6h2jtGKG14lOeY9kaEXHnY2UfK7qp2SL9EOR2cmvJ5hV2ZhzicNDJNIvOszorN+kJZQSRfRCot3VaBuPgPI8P6tPZU2qgCw0Ar2q/U16l1xi+6IUbl4HyTD+rX2V74m4LyWD1a+ypmis7kvLMbcPCIfxPwXksHq19le+KGD8lg9WvsqXopuT8sxtQ9q+CI8UMH5LB6tfZR4oYPyWD1a+ypeim5PyxtQ9q+CI8UMH5LB6tfZR4oYPyWD1a+ypeim5PyxtQ9q+CI8UMH5LB6tfZR4oYPyWD1a+ypeim5PyxtQ9q+CI8UMH5LB6tfZR4oYPyWD1a+ypeim5PyxtQ9q+CI8UMH5LB6tfZR4oYPyWD1a+ypeim5PyxtQ9q+CI8UMH5LB6tfZR4oYPyWD1a+ypeim5PyxtQ9q+CI8UMH5LB6tfZR4oYPyWD1a+ypeim5PyxtQ9q+CI8UMH5LB6tfZR4oYPyWD1a+ypeim5PyxtQ9q+CI8UMH5LB6tfZXnihg/JYPVr7KmKKbk/LG1D2r4OTAbJigBEMaRhtSEUKCe02orrorVtvlm6SSwgooorBkKKKKAKq+9Gw9DLELEm8hQdPT4w7dNCBa4q0V4RWU2uUayipLDKBNsnAiMBwIpJzoWDMysCD0NdBqLHste9dUuwUikhkIijdSMpNyzm92JFz18Dc2B+ro3r3bcxOcOAb3YpYE37UvwPd9XZS8XfadZV57VolZVuDcNa2Ygtx016u6rVcpWdnyUbVCp/VH9C97R5+aMmReZ/RuX1XO6kElNRlCi/UfMeNdOCkWFQ0ShmmRGVRYKxVbWXvIB7NfPS52hvNPOpzEZGAZgBGGuutgQugrlnx8jRWwzrEGspJcXt130sgN73HWK32XjDNFqI9WUW3fDDYXEQNMsSidjlNj0rqdc1vjDXSxpb4fYLsSWBUHgNC3de3sq57G3stE8eOlhksdSGu+mlzYdLq1B1qF29vbhlv+TsSWuL2Nx5r8Kkg3D6WR24n9SIDG7P5vtC9h0v5+2uJ8UqC9/Pp9ndXdPtnnIGDLYg3QkW/wDgaVWMHgJsVMsUCNNI3uUQX9PYq9rGw7TWtlmDWqnqZ+ZyZZFSNXdnIVFAuWZjYADiTetJcl24Q2ZhbPY4iazTMNdR7mNT1qtz5ySeyo/ky5KE2eOfnIlxTC1+KxA8VjvxY9b+gWF7sSqMpdTOrXBQWAooorUkCiiigCiiigCiiigCiiigCiiigCiiigCiiigCiiigCiiigCiiigCiiigCiiigCiiigCiiigCiiigPDUDvHuVh8aLyKVkHuZEOVx9lmHcQan6Kym1yjDSfDFXtLkrnBukgkUDTLljk9OYFdO4i/dVYxO5eLjbpYeVhY3KKSxv2lcw07qfdeVKrpIry00Jcmb8bu3iP+XhsUxPUYZLj/Lw9FfDA8ne0pm0wbKD8Zwqem8hBrS5oo7pMxHSxiJjZHIPLIb47EhV/Yh1YjsLsAB6FPnpo7u7qYbAx83hYljB90eLtbrdj0m9J06ql6Kibb7liMVFYQUUUVg2CiiigCiiigCiiigCiiigCiiigCiiigCiiigCiiigCiiigCiiigCiiigCiiigCi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4" descr="Image result for stack of old newspap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6" descr="Image result for stack of old newspaper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10" descr="data:image/jpeg;base64,/9j/4AAQSkZJRgABAQAAAQABAAD/2wCEAAkGBxASEBUQEhIWFhUVFxYVFhcVFRAXFRUVFRUXFhYWGBUYHSggGB0lHRUXIjEhJSkrLi4uGB8zODMsNygtLi0BCgoKDg0OGhAQGy0lHyUtLS0tKy0uLS0rLSstLS0tLS0tLS0tLS0tLS0tLS0tLS0tLS0tLS0tLS0tLS0tLS0tLf/AABEIAL0BCwMBEQACEQEDEQH/xAAbAAEAAQUBAAAAAAAAAAAAAAAABgECBAUHA//EAEEQAAEDAQQFBwoEBgMBAQAAAAEAAgMEBREhMQYSQVFhEyIyQnGBkSNSYnKSobHB0eEUFjNTB4KTorLwNEPC0hX/xAAbAQEAAgMBAQAAAAAAAAAAAAAAAQIDBQYEB//EADERAQABAwMCBAQFBQEBAAAAAAABAgMRBAUhEjETQVGRFSJhcRQyUqGxIzM0QoHBYv/aAAwDAQACEQMRAD8A7igICAgICAgICAgICAgICAgICAgICAgICAgICAgICAgICAgICAgICAgICAgICAgICAgICAgICAgICAgICAgICAgICAgICAgooFUBAUgoBBRMggXpkVSAUggICAgICCigCVE1RA8H1sQzkYO1zfqsc6i1HeqPcUZXwnKRh/mb9UjUWp7VR7jIDgclkiqJ7ApFVIICAgICAgICAgIMC3XltPI4EghuBBII7149wqmnT1VR3iBBPx8370n9R/1XFRqr36p91cqGvn/ek/qP+qn8Ve/VPuZU/wD0J/3pP6j/AKp+Kvfqn3RmVptCf96T+pJ9VP4m9+qfczK02hN+9J/Uk+qfib3659zl5msl/cf7b/qn4i7+qfdGZG2jMMpZB/O/6q9OpvRzFU+5mW3szSuVhAl57Npw1xxv29i2Wl3e7TMRc5hMVJxTTte0Pab2uF4PBdNbuU3Iiqnsu9HZK89hqbNtMmZ9NJ+ozFpy12HI3bwCL147Go/qVWqu/l9UZbde1IgICDXWlbEMA57udsaMXHu2d68Wp11mzHzTz6GUXr9LJnYMAjHc53icB4LQX95vXJ/pxiFJqR+stgnGSUu9ZxPuWvmq9dnNUzKMvGOVzsWRSOG9sbyPcFMaK9PlKSR8jcXQyAb3RyAe8K06G9H+soKS1gP05C0jzXEfBViL1qeMwct9QaVzs6REg3OwPtD53r22d2v25+flMVYSqytIYJ+aDqv8123sO1b7TbjZvfSfRaJiW3WwSICAgICAgICAg12kP/Gl9Urw7l/i1/Yc8XCqKEoKEqRYSpQtLlOBYXK0QjKwuVsIWFytBPZOf4f1ZdFJEeo4EcA/Z4gnvXS7Ndmbc0T5L0dkrW6XQfS6o5GuhmGYa0nsDiCPAlc/uNfhaqi5DHVOJTdpW/icxlkVUihKjIitv6TapMUBxyc/YODd54rQ7huvTm3a91ZlFYo5JX6rGl7zjvPaScu0rRW7V2/VxzPqr3SKg0I1rnVMhPoR4DsL8z3XLoNNtFNERNyefRbphI6CxqeH9KFjTvDRrd7jiVtqLFuiMUwnEM4rMlaUMMCvsyCYXSxMf6zWkjsOY7lSq3TVGKoyhFbT0Gbi6llMZ8yS98Z4B3SZ4nsWvv7XauRmnhE0orO6WCTkaiMxv6t+LH8WPGDviFob+huWZzCkxhLNHtKy0iOc3syD8y3drbxxzXt0O5zRMUXeY9UxUnLHggEG8HIjIjeujiYnmGRcpBAQEBAQEBBrtIf+NL6q8O5f41f2HOyVwyi0lTAsJU4QsLlMQh5lytEImVhcrYQsLlbAt1lMQJl/Dhp1pnbLmD/Irf7LTzXLJQmxW+Xc007qterc0ZMY1vfi4/5BcvulfVfx6QxV93RaP9Nnqt+AXSW/yQyva9ZBEtLre1SaeI49dw2A9Ucd60O6a/p/pW5585Uqqwjlj2ZJUP1GYAdJ2xo+Z4LUaTRVX68R285RHLolmWbFAzUY27eTm47yV1tjTW7NPTRC8Q9aysjiYXyPaxo2uIA7OJ4L0EzEd0UrtOm33U8Ln+k/mNPYLtY94CMU3fRq36VWi7Lkm9kbj73OKhXxKlG6TWkOtC7g6Mj3hwUHiVM+n03e278TTFo8+I6zfA/IlIlaLvrCSWfaUM7NeGQPG27NvBzTi09qtn0ZYqiezztSzoaiMxTMD2HYcwdhac2kbwoqpiuJiUzEOY23ZctBIGvcXwPN0cpzBz5OS7J12R248QOe1239HzU9mKYSbQ3SHUcIJHeTdgwnqE7PVPuUbdrZt1eFcnjy+iaavKXQAV0eWRVAQEBAQEBBrdIf+LL6pXh3L/Fr+w5ySuHhjWlynBLzc5Wwh5OcrRCMrC5WiBY5ytEIWFynCFCpHTtC7OMNMNYXOkOueF+DR4AeJXV7dY8K1Ge88s9MYhtbTrWwxPldk0X9p2DvK9d67Fqia58iZw5GNaebHpSvx7Xu+65CM3bvPnLD3l2RouwXZUxiMM7W6Q2mKeB0nWPNYN7jl4Z9y8us1Hg2Zq8yZw5rTxSTShjec+R2Z3nEuPvK5Oi3XfuY85Ye7qFkWcyniEbNmZ2udtJXYabT0WKIphmiMPK3LXbTsvu1nuwYwZuPyA2leqmnMqV19MIpTWLUVsnLVDsNnmt4Mb8z4qaqYjhipia+WbW2AITzcWHInMHcVTCZt4Y4oxuRHSo+jG5TMGGLJSXZYfPt3quETDXuonNeJYHclMMtXoP4EHDuOCjCMTHZKtHNIBUAxyDUnZ02bHAdZnDeNimKmaivq4bG06COeJ0MrdZjxcR8CDsIOIOxRVTFUYlkxlySWlkpah9HKby3GN5/7Ij0XduGPEFczr9NNqvqhgqjDqehtr8vBquPlI7mu3uHVd7iO5bbbtT4tvpnvDLTOYSFbJYQEBAQEBB41MDZGljhe1wuIxxHcsdyim5E01dhrfy1Sft/3SfVeGNr0vbp/eUYPyxR/tf3yfVT8K0v6f3kxC06L0f7X98n1T4Xpf0/vJ0wiOl0NLE8QwsucMXnWebr8m4nPb4LUbjRYtT0245Y68doRwlauIVWqUF6kSHRCwzPJyjx5Jhx9NwxDeIyv8Nq2e3aTxq+qqOIWopzLpRXTMznOmtuctJyMZ8nGcSOs8YeAxC5zc9V4tXh0zxH8sVVWeHloNRcpVB5HNiGsfWODR8T3Km12uu91T5FEcumrp2VzzTuu16gRA82MY+u7E+673rmd3vdVyLcdoY65Z/8P7OwdUuGJvYzsHSPjh3FeraNPiPFnv5JohLqupbEx0jzc1oJJ4BbyIzOFqpxGUesWH8S51RKMTkPNbsaP92rPVPRGIYKaeuct5FJqERu/lPBYp5ZonHDxraoG9gF+8nLuCjBMsDkEUwo6BDDGlgUImGuqadRKMNVXQPN00Zunh5zSOs0bDvwvHYowpPHKZWNaTamBkzcNYc4ea8YOb4+65Tl6KauqEa/iXZWvTCqYPKUxLr98Ru5QHsuDu4715dXZi5bK4y1WhVp6lRG+/myXMPY7o+Bu965/R3JsajE9p4Up4l1hdWyiAgICAgICAgINZpBaraaF0h6RwYN7jl3be5eXV6iLFuZ80TOIcpnlc5xc43lxJJO0k3lcjVXNVU1T5sMvK9UQKRt9HbCfVP2tjB5z/8Ay3efgvbpNHVfq/8AnzWppy6fSUzImNjY0BrRcAF1Nu3TRT009maIwiemWkmqDTQu52Ujh1RtaOO87Phqdw18RE26J582OqpBVoPox4dQ0PsrkKcFwufJz3bx5re4e8ldTt+n8K1z3nlmpjEN44r3zOOVnH6+oMkkknnOc7xOHuu8FxV6ubl2qfWWHvLqtjUgip44/NaL+04u95K6/TW4otU0+kM0I5/EGt5sVMM5HFzvVZdh4kH+VemmcSwXp4wkdk0vJQtZtAF/ac0qnMstFOIWWhIDze/sSETLxZGomURD1EahbA6NEMaWNCWvqIkVlqZxquDt2fZtUSpJotJyNZNTdWRvLM3awuDgO0H+xRHdNricJXNE17Sxwva4FrhvDhcR4FTMZjDO43Y0bo9eAnnQyOZf6pIv8QuT19M27uYYZ7u4WfPykTJPOa13iF09mvropq+jLDJWZIgICAgICAgte4AXk4BRM4jMjlmk9sGpmvB8m29rB8Xd/wAAFyev1Pj3OO0MNVWZaZeFVRTgSHRvRh9RdI+9sW/a/g3hx8OGz0W31XuauIXppy6PTU7I2BjGhrWjADILo6KKaIxTHDJEYRDSjSwC+Gndjk6QZDeGHaeP+jUa/cYpzbtd/VSqv0QdaGeZY0k0KsXlpeVePJxm/g5+YHYMz3LZ7bpPFr657QvRHm6Tculwysa036sMjtzHnwaVivTi3V9pJcooo9aSNu97B4uAXG2ObtP3hhju6+u3jszIFbZ5S2YozkxkfvcXH3FSwVc14TxxuxRnadjtY6x24qWNlxhQtD2DUSOahhjytREsCoCKS01a1QpPZrw7VraKTeSw97SPmqnaqE4V3o83KLRj1bUrGjIua/2mNcfe4rmd2/MxVd3UtFHX0cXAEeDiPktxt0501LJHZt17kiAgICAgICiZwIfp3bOqz8Mw854veRsZ5vf8O1afddX0R4Ud57qV1Y4QIrnWJQKYjImejOiF90tSMM2x7+L/AKeO5b3Rbb/vc9mSmj1S+trYoGa8jg1owH0AGfYFtrl2izTmqcRC84hz/SLSuSovjjvji/uf6x2DgFz+s3Gu78tPEMc15R1azKjIoKR80jYmDFxu4DeTwAxWWzam7XFMJiMut2XQsgibEzJo8TtJ7Suvs2otUxTDNEYZazJYlqsvglG+N48WlYNRGbc/aSezltEbpYnbpIz4PBXG6ecXafvDFEcus3ruIZcIDah1Ldjccnsju8S35IwVcVpxWu8m/wBU/BSzS1VO5GPLPiKLQ9gUWCUHhKURLX1BRSWnrSolSWtc2+qomemXdzW63yUeaPOE5Vnp+rllpHWtWsO4sb7MbWn3grmN3n5mOeZdO0VbdSRdjj4vcfmtvtkY09P2Xjs262CRAQEBAQEGDbNoNgidK7Zg0ec45D/eK8+pvxZtzXJLk9ZO6R7pHm9ziSTxK465cm5VNdXeWCe62mp3yODGNLnHIDNWt26q6oinuiOXQtG9F2U90ktz5c/RZ6u88V0ej2+iz81XMs1NMQst/TCKK9kPlJMr+o08SOkeA8U1e5UWvlo5lFVWECr6+Wd+vK8uPHIDc0ZALn71+u7VmucsczljrCgSB0TQexeSj5d458gwB6rNnec/BdLtml8OjrqjmWamEqC2qwgte28Xb8FWYzEwOS1cBY5zdrSR7J+y4WqPDuTHpP8A6x+bptBUiSJkg6zWu8Riu4s1xXRTVHoyIZ/EqFzH01Y3qOMbj285hPg4d4V5YL0YxKYMqGzQh7cntvHDWH3Usucw1NPIjHDYRSovDIbIiR0iDHlkREtfUSIrLT1brzcNuHiolRSwY+VtB8g6FPHqA+m/D3AOUR3Tb5qylxIGJwAxJ3DapyzuSWRIZXTVP70j3jsJJA964/ca+u4xz3dksyDUhjZ5rWjvuXU6ajotU0+kLwyl6EiAgICAgoSonjuOcaV2ry8uq0+TZeG8Ttd9PuuT3LVzeudMdoYqqmtsyyZah+pGMuk49Fo4nfwWDS6au/VimP8AqIpmU0i/B2bHcTfIRjkZH93Vb7l0FP4fQ08z837snFKJ25pNPUXtHMj81pxPrO29mS1Op3G5ezEcR6Mc1zLRrXKqoKXIN/ojY34ibWcPJx3F3E9VvzPDtWx2/SzerzPaF6acy6cF1LKqpC9BS9BAdL6LUqC4ZSDW7xg75HvXIbvZm3f6o7SpUz9C62+N0BOMZJb6jjf7nE+IW32e/wCJb6J8k0txbFnsqYJIH5PF1/mnNrh2G49y2+OE1R1RhENDLUfE51BUc2SN1zd3dvBwIPHioiWC3Vj5Zbqq5r7xk7Hv2qy0vWKdCJZDZ0TlV06GWPLOhMtfU1ChTLU1dXqN17r3uOpE0ZucTdgFWZUmUm0csz8PAGOxe4l8h3vdmL9oGXcrRHD0UU4hr9P7T5GkMbf1Ki+FgGdzum4djTd2uC82ruxbtZWlpdFLMBkiiGTbnO7G4nxOHeuW0tudRqY9M5Vjl1FdlEYXFIICAgICCOaX2rybORYee8Y+izb45eK027azwqPDp/NKsyjFlWKZRykjuThGbzcLxubf8Vp9LopufPXxT6qxDMr9I2xs5GjbqMHXI5x4gH4nFeq7uNNFPh6aMR6pmr0ReUlxLnEknMk3k961dVc1TmZyxy8tVVyhS5TkVuTIqGpkbezrcqIWcnG5obeT0WkknaSc/svXa1961TiheJlmDSqs88ew1X+L6n1/ZMVSvGlNX549hqj4vqfX9k5leNJ6vzx7LVHxfVev7HU9abSOqc9jS8XFzQea3IuAKvZ3XUVXKYme847J6kl0ks7loTcOeznN47x3j5Ld7lpfHsz6xymYygVLUuhlbK3NuY85p6Tf92gLl9HqZsXYqUzh0ClqWSMEjDe1wvH0PHYu2t3KblEVU9pZGj0s0c/EgTREMqIxzXHJ4z1H/I7L1aYYq6M8wj1FbziTBUtLJW4EOFx7ePrDAqIlj6vKWxjq+KsnLIbVqTKrqvihliz1oG1VmTLX1dY1t2veSejG28vedguGICjKsy3ej9hvD/xVSByt3k4x0YWn4uu8L7lMUstFHnKQTStY0ve4Na0EucTcGgYkkq3ZlcwqbQ/G1RqjhEwFkDSOrfi8jYXZ+G5cvumqmurohjmXQtDrN5OMyuHOflwZs8c/Be7aNL0W/EnvV/C1MJGt0sICAgICDHrqpsUbpHZNF/buHeVhv3qbVua6vIQprGuvrKrEOPMj2vIw7mj/AHjzEU0zM6nU+faPVX6tbaloyTnnYNHRY3BrRsw29q8eo1ld6fSPT0VmWvc1eZEvMtVsoWlqZFNVTlAGKMi8MTKVwYqzIvDVGU4egCrlK4BQlkUQ8oz12f5BZtP/AHafvH8oju6eV37IhmlVj6jjMwcwnnAdU7+w/Fcvu2g8OfFojie/0VmGqse1XU7rjeY3HnDa0+c35jasO3bjNirpq7fwiJTSCdr2h7HBzTkRkV1lu5Tcp6qZyswrYsWnqmgSsvI6L2nVezscPgcOCthFVEVItU6J1cX6ErZW+a/mP/8Al3uUYYZtTHZhOgr24OpZP5QHjxaSo5VxVHkqyGsdlTTd7Q33uNycmKvRn0mj1a/pFkA2m/lZO67mjxTErRbqlIbIsGCnOs0F8hzkkOs877tje5WillpoilspZGtaXOIa1oJJJAAAzJJyCldR7WvbcQHNcMQbi1zSN2RBBUd4EFtvRWSmJlo2l8WboL73M3mInpD0c91+S1Gu22LnzUd1Jpe+jelzmtAv5SPK7rN7CfgVrrGuu6Wei5GYImYT6gtCKZuvG68bd4O4jYuhsai3ejNErROWWF6EiAgICCO6UyBzooSbmkmR/qMF/wBe+5aXda4maLc9s5n7QrUiVfVulfrnAZNbsa0ZNC5vUX5u158vL7IYpCwC0hEStLVOULdVTkwpqqcmFQ1RkwuDUynC4BRlK4BRKF1ygVAUJe9H+qz12f5BZtP/AHafvH8kd3T19Bhda9gIIIvBwIO1VqpiqMSIVb2jro75IhezMtzLPqFy2v2uq1M12+afRWYaShrZYHa0TsDmw3lru7YeIXk0mvu2J47eiqTUGksD8Hnknbn9Eng/LxuXSabc7V7iZxK2W5a4EXjEHIi64962MTFUcTlaFb1IomJBM47yNFaellLFe1pM0mWpFc64+k+/Vb438F5b2stWvzSiasIfa1VUVv651Y8xCwnUwyLzgZD23AbloNVutVzijiFJlvdDrX1CKOQ4ZQuO79s/Lw3L37br+uOiuU0zhMFuu66Bae0lNFI2WI6tTIRzGAasrb8XyN6t2POzPHMancrVmac1d1amJRVj43B7HFrhuOHYRtC5u3drs1dVEq5TaxNKWSXMluY/K/qOPyPBdDo91oufLc4n+VoqSQFbjKyqkEBBC9M3nlwN8Y/zcfkFyu91zF6PspUjhWjFEFCFIXIhTVRJqpkLkFQEFwCgVuUCtyZFbkQ9qMeUZ67P8gs1j+7TH1j+VodOX0FYQUuUDR2ro3FLe5nMdwHNPaPmFqdXtVu9PVTxP7Iwilo2BPH0o9Yec3nD6haC9oNRYnmM/blWaWqihdGb4pHxn0HOb4gLHRq7tvjMwhlstWublUE+s2M+8heqnd71PmnMklq1x/7yOxkQ/wDKmd4vT5ozLBqYXy/rSvkG573Ob7Jw9y89evvV8ZGxs6wZZLhHEbt5Gq3xPyU2tJqb88RP/TCV2VorGy50p13bruYO7rd/gt3pdnt256rnM+nkvEIxpbYnJSc3BjjrMI6pBvuv2XbFrdbYnS3eqntPZSqPNkN0vcylxYX1I5gHVebsJHHYN435Z3jbWt0tza6qu6YnhE44pXylziZaiY4naTsaBsaPAALU3LleruYjsjmUv/JYNPqmUtn6XKDFgPmah6TfA7eC3FvarcW8VRyt0ovKZYJOQqWaj8dUjFkgHWY7aOGYWj1egrszmOysxKSWJpHLDc13Pj3E85o9E/JX0m5V2Plq5hMSnNnWhHM3WjcCNo2g7iNi6axqbd6nqoldlLPkVUjWWjYcM79d+tfcG4G4XAk7uK8Go26zqK+uvPuiYyxDonTen7X2Xn+C6b6+5g/KdN6ftfZPgum+vuYPynTen7X2T4Lpvr7mD8p03p+19k+C6b6+5g/KVN6ftfZT8F0319zB+U6b0/a+yj4Lpvr7mD8p03p+19k+C6b6+5g/KdN6ftfZPgum+vuYPynTen7X2T4Lpvr7mFfypTen7X2T4Lpvr7mD8qU3p+19k+Cab6+5g/KtN6ftfZR8E0319zC6PRenaQ4a94IPS2g3jYrU7Np6ZiYzx9Ut2tsCAgIKXIMeooIn9ONru1ov8Vguaa1c/NTEjCdo5Sn/AK7uxzx815Z2rSz/AKowo3RukH/Xf2uf9VEbVpo/1MMyCzIGdCNg46ov8V6beks2/wAtMQllXL0iqgYNr2e2eIxu7WnzXbCvNq9NTftzTP8AwlzWppixxa4XOaSCOIXE10TbqmirvDHMJDobSwhjpW4y36ryc2jMNaNjSNu3uXU7TRbm3mnv5rUpIttCzSaYVFIymP4poe1xuYwdN0mzUOYcM9bYFh1E000T1olBrNY8RjXz7iQNgJ2niuK1NVE1/L2US7RKypHPE95YwZXYF/D1Vtdq0lyavFziP5WpThdNhZVSCAgICAgICAgICAgICAgICAgICAgICAgICAgjOl1law5dgxaOfdtbsPd8Fod40fVT4tPeETCJ0VU6CUStxGT2+c2/Hv2jitNodXVYuZ8vNGUrtS3oIKcVBOsHYRtb0pHHJoHxvyxXX1am3FrriU5QMiWolNTUYvODGDoxM81o37ztXLa/XTdq6Y7KpNo7YBmPKSC6MbMtc8OHFZdu2+b0xXc/L/KYhO2MAFwFwGAA2LqqaYpjEdllysCAgICAgICAgICAgICAgICAgICAgICAgICAgILXNBFxUTETGJEAt+zORkuA5jsW/NvcuK3HRzp7vHaeYRMNS6BpIJF+rfq346t+d25eHxq8dOeFW+0fsLljyjxdGPF5+i2227bN6eu5+X+VohN2MAAAFwGAAyAXV00xEYhK5XBAQEBAQEBAQEBAQEBAQEBAQEBAQEBAQEBAQEBAQYNr2eJ4iw55tO52xePW6WNRamie4jFi6Pue8mUFrGkgja4jZ2cVoNDtVddebv5YREJkxgAAAuAwA3LqKaYpjFKV6uCAgICAgICAgICAgICAgICAgICAgICAgICAgICAgICAgICAgICAgICAgICAgICAgICAgICAgICAgICAgICAgICAgICAgICAgICAgICAgICAgICAgICAgICAgICAgICAgICAgICAgICAg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155575" y="893281"/>
            <a:ext cx="86377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endParaRPr lang="en-US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b="1" dirty="0" smtClean="0"/>
              <a:t>Observing and identifying different types of plants, trees, birds and insects.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0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b="1" dirty="0" smtClean="0"/>
              <a:t>Values – Preserving nature, waiting for your turn to play on the slides, keeping the surroundings clean, etc.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000" b="1" dirty="0" smtClean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60375" y="389225"/>
            <a:ext cx="8048810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Environmental Science at a </a:t>
            </a:r>
            <a:r>
              <a:rPr lang="en-US" sz="3200" b="1" dirty="0">
                <a:solidFill>
                  <a:srgbClr val="C00000"/>
                </a:solidFill>
              </a:rPr>
              <a:t>p</a:t>
            </a:r>
            <a:r>
              <a:rPr lang="en-US" sz="3200" b="1" dirty="0" smtClean="0">
                <a:solidFill>
                  <a:srgbClr val="C00000"/>
                </a:solidFill>
              </a:rPr>
              <a:t>ark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AutoShape 4" descr="Image result for the very hungry caterpilla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23" y="3356992"/>
            <a:ext cx="334012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park in O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64608"/>
            <a:ext cx="333644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542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AutoShape 10" descr="data:image/jpeg;base64,/9j/4AAQSkZJRgABAQAAAQABAAD/2wCEAAkGBhISERQUEhQWFBQWFxcYGBgYGBcYGRcYFxkXFRgWFxgYGyYeGBwjHRgVIS8gIycpLCwuGCAxNTAqNSYrLCoBCQoKDgwOGg8PGi8lHyUpLy0sKjIsKS8sLi0sMiwsLC8wLzIyLCksKS8wLCwpKiwsLCwwLCwsLy8qLDQqKSwsLP/AABEIALcBFAMBIgACEQEDEQH/xAAbAAABBQEBAAAAAAAAAAAAAAAFAQIDBAYAB//EAEsQAAICAAQEBAIGBQkGBAcBAAECAxEABBIhBSIxQQYTUWEycRQjQlKBkVNykqGxBzNilKLB0dLTFRZDdLKzRHOC8CWEk6PD4fEk/8QAGwEAAgMBAQEAAAAAAAAAAAAABAUBAgMGAAf/xAA3EQABBAAEAggFAwQCAwAAAAABAAIDEQQSIUExUQUTYXGBobHwFCKRwdEyUuEjM1PxQnIGFbL/2gAMAwEAAhEDEQA/APSya74eVFdcMVh3/hhAPb92GKT2nrv1OFbbocNYg9P4YVCB1/hiFKeqjCKffDCN+n7sPLCtv4Y8ptOYV0OFUX1wxSB1/hjm36DEKbTr98PIoYYGH/sYRffEKVIu/U44n3w1iD0wqsO+IUp+nHLv3wwfLDiQemPKbTjt0OFAxDJKEVmIJoE0BuaF0MCvDHiD6XCZCiowbSyq+sDlVxzaV6q6noOuKEi8u/v8rQNOUu2/P+ijQPvhxwB4/wCKPo8sESxeaZWAajWhS6RggBSWNsTWwpG3GJ/DniOLOIzxq6qrBecLvaq6sNJOxVgaNH1AxXO0nLevL33q/VPDc9ac/L7FGFGEv3whwoIxZZpxGOXFHiucaGCSVYzIyIzBBdsQLrYE/kCfQE7YDZbx3A2VMzCpFIUxKQzM7WUEZ21K45g2wAsmtLVRz2tNE9q0bG5wsDevE8Fpzh1YB+EuNSZmAySxrHzkIVJKugCnWti61F1v7WjUNiMGcSCHCwvOaWOLTxCcMcccSMYKT+UKfzZFjgDKjuCAk8hCpI8Qd2jUiPUUY7jajuavFJJGx6u9CfRaRQvlvLt2geq3wGEGA/hrxEmciLhdLrQdQdQFjUrI4A1ow3DUO9gEEYMEjFmuDhY4LN7Sxxa4UQuIwoGKHGs+YMtNMFDGON3APQlVLAH8sB08bRrHlDMreZmCQBGLVdMixFjqN6dTxihZ5+lAnHi8A0SrCNzhYC02FIx22GgYss0oxxxxrHAjHl5Lpx2G1hceXlmeJeI4IX0SGTUVDUkM8ookgWYo2A3U7XeIP9+Mr0+v/qub/wBHA2aaXUXJ18qr0CtSlj+qxtj93CcPllnDmNDSOUOohTYCtsN9qYYV/wDs5JHkQsseaNHR8bGgyuookvjbKj9P/Vc3/o4VvG+VP6f+q5v/AEcVvoGZ+4P2xhP9n5n7g/bGL/GYv/F6qvwmG/yeitjxzlR+n/qub/0cR/79ZYdswf8A5XNf6WK5yOZ+4P2xhPoeZ+4P2xj3xeL/AMXqp+Fw3+T0VpvHuWP2cx/Vcz/p4VfH2WH2cx/Vcz/pYqfRcz9wftjC/R8x9wftjEfFYv8Axeq98Nhv8is/7+ZX7uY/quZ/0sSw+Ocs7KlTKXZVBfLzoupiFUFmjAFkgbnvgVxCaWGKSV4+SNGdqYE0oLGh3NDEk41CL/zoD+U0Z/uxX46dsjWSMqzSscJCWOcx10FsQSMdRO+GrZ744kjDpKk/X2rCiximeJwB/L86LzPua013+rd4HjxUpevKmMfm+V5wEXl6w/lHbzPMoSchOjqL6b4yfIxlZiBZrxV2sc7gLRzr2x49mYpEEuWEWuAStcQHx/RjKlkEUUEKI+/UogHXHsBsYoweH4FmknC/WSAhiSSKOnUFUml1aVuquhjHEQGWqNc+7cIrC4gQ5rFmtO8HQrz3gkkpeXMzDUcplm0myWbQrw5fcfEXH0hz6GRcN4Dx6fJIyxxoYg5LEqxL+XFGmgPqAVtCD7LdRdE1jcL4Py4yz5ZA6I7KxYOzPqQqUbW+q9OhKBsbUQd8Pm8H5YpCmk6YSdIDEXqZXfX9/UygsTuTfqbwGGlFEO11s8ySPKginYuF2YZTlsUOQAPbxs9ywvG/GWabMALIY0LEKiuVZVDmMNoVGaRz1IfkBIXsSSOe8UZ69AbS8UQaYKsWoFEM0jNqDC/LMXIvdyPcaDPeAMrM7O3mKHLF0UqEcv8AEd1LJe5OgrZJPUnFnOeEcvI0zAMjzRNEzKzCg6CMsqk6Q+lVGqrpfnjzYJrNu4nnt9NCodiYKblZwHIcdOJvUcVY8M8XfM5ZXcAPbo2n4SyMULKDZAarqzV1ZrGK41wmFeJrFpAiamehuoMc88yqeqqwijsD7x6XjdcE4OMtCIwxfmZixAFl2LGgOg3/AP7iAeGozm2zJZyzLRQ6Sl6RHqojUOUVV1uTVnGj4jIxodVggn7rOOdsUjyy6IIHjw98159P4zzVmVZlhVSQIuSokWMShTFpOqNVKBpNa8zUpHQGT41nTNzNK2iNIJGEB00XjWBRGDWppGlkYCj0oVe+NBlPBGUidWCs2iiodmdVKm1NH4itCi1kVtheKeCYJ5TKWlQtu6oyqsh0hbYlSymgBaMp2GMmxTtF5rN8LNb9mm2nZ4rZ0+Hcay0KIuhe3broDqTevgpPBvFZ8xA0k2gkSMisgKhgtK1gk0RIJF6/ZxkfC/GY8tNnZpDYbT5aLu8rvmM5IEjHc0Rv0AskgAnHomUy6xosaAKiABVAoADYAYzbfybZMS+YvmAEU0eslHAJKqdVsqCzyqyg9CCMavjkptEEjn3Vayjljt4cCGu5d919ljshxWXLRySR8smZpVI0mkhZ2keLXyn6zMpEpagKLGwKJHhfjHNRjMK0iSlYnKMT5iLJqiii0yKiF0Z5COYWTG2kkC8bfinhyDMKiyDT5dhNB0FQQAVFbFSAOUith6DEUXhLKiB4BHyOQzksxdmUhlYyXqtSBW+1CqGMmwSNOjtAPztw46+S1diYng5m6k/QaVrx4aV4lZThnHsxPMuWzX1sGaVlN6UYIwlRXVoqIsxMCp351YEUVwN414SbL5qKFZDKkrUmsyM0Eb5iLUql5CDQLEUF3jUnUcbceDIlzEEyO6rCiosezAhPMKks1tdysWNktQ97u5vw9FLmI8wxbXGKABpTRJXUK7EkiiOu97Y8YHOZlcb1H00v7+SgYlrH5mCvlNjt1r7X4peAcEGVh8tXZxqZrattXZQBSj2Hue+COrHXhdODAABSBJJNlJ0x3XHDfHHbEqqXVhMLpx2I0U6rCLhnh3jMMT5iORtBMxYFgwSvLiX460jcEbnth0eM4vAsxJmJWjK+W0xQk3cZ8pJNVXuCTW3t88cvgpXROc8bNs9266V0UM1MmdlGx7V6YN+mOIx5jwHxRJCPqyHTvGTy33o1aG+4Fd6ON5wjxFDmdkOlx1RtmHuOzD3F46ODFMl04HklmN6LmwvzHVv7hw8eSvsMRkYlOAPEPF+Whco5fVenlRmBI6gEDt0wSXtb+o0lrInyGmAnuFoxWKo4hGXCA2xJGysVsCypcDSCAOhN4idzM5jGpUB3YbaxemgewsOD32HrixmOGhiNB0rGjIqLyCzR3deZV2W9NHYb9iqn6Xiil6sa1xP2CJjwT3szHwQ3xiP/AIfnP+Xm/wC22K6kVDf6WH/uLi7n+BSvlJMsGQ+ZE8etnkYgupBYkode5uuX0FYomEgxgsG05iIAgUCA6juT3vfvgfEYmLETQmN10dfqFvBE6KKQOG32K1zEdsUuMzlMtKUIEmkqh9HbkQ/tEYuK1dRgV4nBMFgH+dyxPyGYiJ/deHspLY3EbApRGLeAeaGRMA4gWJPIDmEgrZJEAmMm5oruqURZJJvaiM4cQi5+IGoYJ0KL2QFY52A9tRY126DYYv5rL+c7ZdgygSvMXMSMteWiJpaWNku2bpzch7dRiUIeKx6VCwoy8ihNX1JlLEDYMS5sjrV44osiaGlh1ysJHbYs3z1pdGC91gjdwHcr+b46GKNLMyecGeKNZhAqxKeV2e1ZnYMhK70TQFKWMkGYmnQIGkZbWYW/lSNHciPCzx0DofyyGBphsSerQJlpVeNYmCSwq0TRt/xYLBjkjZh1AC+osspIIBw2ZQ2YU5pnCBXjZZPKWIu3lNGG0NThreg2xKdL02aMTK17+sJ0zZhmN71Q22NjbVD9SwtbkA2o16nffRWssok8zyXkjmi6H6Q0yaiuoB1EhVh6qaNHatjgtwvxhlZkjYv5Ykj8xTIGjUgaQ2lnABouv57YHeHvNGtZpInPKVWNlIAAokBY1KKTVKdZH3jgP4LzDvw7IhFQOVkQGRSwHleYCAAQeby+t7eh6YphMbKx7mxjMC4ADMdweBPdyVp8OxzQXaEA613bL0JJVYBkYMp6FTYPyIxnuL5ZpMw0cjuFaIGDSdKqRyu1DdpFYobbYBl0iwxK8BziCddGy5mDztIqtSGMM+w6ssyAnvoGLPiyxCjgcy5jL6T6CSZIX/OORx+OHD5Di8EXstpq+O428kA1ggxAa7XX1QnMZl5YzLnVMSIulY0ZtRk+FpFKUxZn5YgvNRB6vSzZfjs4i55Io1iOiSeWm1uCVZQFZFGhqQuTzMr0gFE3YIRJmwGsiKMSKu1F2Zk1t6lQDXbnJ6gED8xljC4WTWhjmkmhlCF0OsvavQIBAmZaaroMpu6WMkxJg+JzH5zrQvK0WNBz98UY5sPWdVX6Rvue9SP4mmBhTVC/0h6inRWKFQskjAprIvSq0wchrY0Kor/vZOqMfKjlMQleQ62itElljHlppfU1RNdsBdeu1JeFzSvE0CllglknZpB5XnSS+YrpGNOwAlkbURRIQWbZldnpoYPOSVFy7SxsQXdPrLL2q0x3DOSQO8l9TjzsVjI29YQSK0ND93EjmQpEOHccoq7+3AHvRXK+K5HRJBlWaORQyeXIrPRorrWQRqvKb2dtwRv1wSy+eOYgkKK0clSIFkKgq4BAsozCt1NgnY+u2MxwaP8A/wAmViOpQWWJtJZGAUsCupSGU8lbEHrjXZDh6QpojDVZY6nZ2JPUlnYse3U9hhhgJ55y8vrKCR22K8KpCYmOOMAN4kA9ix44dAuXlZclH5kSyfVtHGWZ0UmrTVeo1uLO/S9sRQZmPKqZ40ESxzojCJGjSdJTGpPlEczAuKNXqjIBokEpmMy6fTioGqN2Kg9Cfo8Uguu1tgdMrZqHKFgDI/QGwizohmUsLOkB4St7kazhDG18eJLWbPoGz26eKZucHxAu/bwrz8EVm49OHVWmy0Dv/NxOC7neqvzV1np8K7HucSHxPJJccSKkyX5xclo4uukitJl1imAtaXdiDSkbPMG8zV50XmKglhMJd+TeoyqsWsGrQsNrWjZKz5CUCZp0YQ5nakTW8NKIh5gXVeoU16Sq7htt8GNxOMyuIsmtfl/Sb256flYGKCwDXZrx035KWfxo0UEuYDwZqJFbeLbS+klAxV3BViUB6FQ17jpeg4lnQSGGXk2BDXJFbd10c9DodWrv0NYz/H4HzEGb8vXI8kGl5PLKRrHGsjAC6DObcUpJthdADFieEyTyui+a8SZF000zIpmnXMFB2LR3YG7AVvQGJE+LdTWOP/KiWizQB4d+lr3VwiyRyvXQWUVi8XSyKZI8tcS2GBkqUslrKqJo0tpYFRbjUQegonSwSqyhlIKsAQfUEWD+WMSsrtnkc+ZHH5LqqyK8YZg6l20vRNBot69a740nheMDJZYL0WGNR32VQB+4YPwOJmke5k2hoECuF3oUNiIo2tDmdyJ47DteOw1QSwceG8LmITMBBbnM2oJ0iljg1Wfka+ZHvhYsRZXJrJDmAxIrOxEEGj0y6kWOxBI/HHKYYW2UD9hXQYivkv8AcFiGV5tUjNpnU6TQVQ1DoQoq+ove6F4TLZ7UQGtJAdiCVN+qkG1PyPyJwTg8J5iOh5kA8xj5YZz5j0dI0rp3IFEnoNzixlv5PpswGqVAVYqdStasK1fkfwNA9CDg0scfmdvwK6GPG4ZjAxrtv07Vw/hPXxlnI9mZXQCtWjn+bb0fmFxV4Pwx83mUarhjILsWI9G2I3LXTb0Dv13GEz3Ac1lrBU5mNaBeNTanuCtk7fM13OLfgvMaJ5CiONcenSylVZ9aKosjqNR/Ak4yxDp8l6k7LFwwrIXOw2UXx59y2DZkxiJBbsp0kDTqYferYdSCarv8sSZfPMpVJEZNTtuaIoklRqWxdbVfbviXgs6CaSPWjyAc1G22rr2RRqFJ21AkktZs8XzS7RlY5NXxI5oFTew2IJ2Ox9DgFvR4Lbefm9/VKc/JTkAjcAg+vTADiXDxB5bRALCJYbWqWIB13G+ybAV2PtsL0AMUjIL8sorICbKkkgrZ7bAjc9SOgGL89aSDYBFGjR322OBInnCzDNsRfqqyMzsIG4UinV6YZmIgysjgMrAgjfcHbtiplsyQ5j1a9N8woUOUqsigUr0e2xAva6xeUA9Tjv4pGysD28CuUex0bi08Qhi8FlUcuYYjt5iI5A9AQFJ+bWfW8Jl/DOX0gPGkrDq8iqzuSzOSxqjzMxqqF0ABtgmD74bmn0IzL1Ckj8BeMo8JDESWMAJ7Fo7ESPFFxTc7kI5AFljSQXYDqGAI7i+h9xhcrwyOMMI0RQxtgB8RoDf12AH4Yx+Q8RcRnXVFCJdJ0syKijVpDUBJLfRh64dmuN8TiXVLC0S2FDEREWegIVycW6xnGvJX6l/C/NabM8DgkKkppK6gDGzxGmrUpMbLqU0po2LA9MMy/hmGJ0ZAQI3Z0jBpFZ1dWIUeod9rrm6dMWOE5rzcvDKa1PEjmulsoY17WcW136nFjGxxsgfRZ53DS0P4Z4dihKmPVyIY0BdiqIdPKoJr7C9d9sS8ayrSwlFosGjYWaBMciSVe9Xpq8W226HDwoxHVMDS0CgeXapzuJsnVC+HZWUTNI6aB5YQcwYk6i1jT2374LAk4jU31OHNt0OKQQNgjEbOA/2rSSmVxe5O1EYXT3w1R646/fGyoqUPAoFk8xYwG1M45n0hmvUwTVoDHU24F8x9TgjZGGkY5d+uKhoHAK1k8VnuJZWZZZimXkmWYK1o0IpggiKnzJFrZF3364bwjwxNH5StKhjjbXp0MX1G2K+YXrSGZ99FlSBtRJ0ZPvh1DAYwMIkMhFkkHuI4eqI+JeWhuwFeBTtxjtzhq4U4LWCXUemI8vkkjH1aIg9FUKP3YkAwgOPKU3MZVJRpkRXHoyhh+RxIo0gAAADoOle2OO2OUYhSl047CX747Hl5YSHFrw5BrTNrdXOaI6giKEgj3BAP4YqQYv8AhP8A8T/zB/7UOOd6LAMrgf2n1CdY41GCOf5VyTgUZ8piLkhB0MSa1Huyg0d967dsU/D2TzEJXz3VnYyFiPQtHVkKLNtIemwau2D2KmdYK0bHpdfiaI/6cO542iM1y/H4QMEzi4NOuviOOg5A2SQOJTcqKeZegWUke4dElJ/adh+GKcvD/MzsTG7jDSBiAR8LRKu+43dm2q6HvgjItTyehSM/jcin9wXDHk0OsnVaKv7AkEN+BH5MT2xBt2H05KBTcRrzVfJ8GiTNGaOFEYK0LuJNTEN5UgYgqNjQLd9TEjqSY/Evh98zCEV3jkErS6kEbCwdMfLIwGsIqUaoGyN6Is50RLcs6/DZ8xEZgUW2GoJZ5R3PzHXa1lM40jEqAI1tSSVYu1KQUKMQALIN73YoVgASOvN4I8xNrL4qjxXKsrJKqAsE0sb6VRF+3xdB3wJzniRhHpVPMmLgBV+6abWdQGnkIamrfb3wnjDjsy+f5Ggrl4ZHkDprVnC+YoqxVaR89e3wtitlSdbsd9KDc9SzlnkJ+dR/lgB+DjmeCRxPkNlE+KMMbiOI9SiWV4nJHqtVfUbtpNJ6BaoIw6KO/XFxeNLfOrJ7/Ev5ruPmQBjIyZBMw0hnRZVDUgZQwUAAEgHoSxbcdgB2x0MRgNRygKekcjXX6jE6gPY6h6Vh9HIYwGt4DZcy6QuNu4r0BJVZQVogjYjcH5EYr5/ORwxPJLsiqS21mgOgHcnoBjCpGDINw40HzK+DXa6Sq2QGNyXW9ab7Yg4twETBQhSOjZPlgk7UBYIIHf8AAYxk6TYx+QjxtO8N0S/EQiYHjtSOfyb8UePKsujXbg3YAvyohXT2xZ8a8VkfLHUqqnmQ3uSbMiqK2A6kYyfCM/msumlY27XspBIULY6noBiTiPE81PGUeJypZGoBBujCRfT7SjGPW6/rFd44Kxw02a8p+hW28GrWQygI6Qxj9lQv92DTMD0/hjzrgGZzWViXRbA2XglaxuSfqnBPlt023T2BJbG24PxpJ01JYI2dG2eNvusP4EWD1BIwxw+JjmFNOo2QeLwcuHNvGh397ogrAdf4Y6vbCbnCiQ9KwUgk4sCNsV80SNBF7NvylqGhx0Bs7kYmAI3w7UTiKVrVbL5hmvUtaQLrfmIDFR8rr3sYiGYlGyrd+YdwdrMhT+CDTseb8rweu2Fo9cVpTarZd5NVOBV9QCO7jpZ9EP8A6sRLFLSGy2nUdPckq9Bj3ANV8x6A4v67wtkY9Sm1RYk3sxbSNJCsoB1PuQTsPhsHqOx6YWKeYk8oAFndTuOWl67Hdhe4274u0TvhdfasRSm1SEkjUCoAHln7V7FCTZ2+8Ku9sdPqDNp1b6TdE0AUsDemBAbbqDfri90wu5xFKbVCUyNsBXMhHKx2DqSxa/S+XCtPNRoAkkdVahykbVfVh+F/ji+H7VjgCMepTaZlmajrFHU1bfZBIXvvYo/jiQ467x2qsQvJwYY7CUcdjymysHAcEPCf/if+YP8A2ocDoMEfCf8A4n/mD/2occ70V/ePd9wneP8A7Y7/AMo8cUeKx2qnc6XVjXWt1J/ANf4YvHCHHRObmaWndJ2uyuDgqUucjcKSxik07H4lINGj2ZfyPWiLwFyni0n+cjGn1Qknr1KEDtvQJI6b9cXuMcE1xv5R0MQeX7DE9b2JQnfmX1sg1jDT5SfLsBKpUE0L+EnoAGG1k9uvthTKcRhqy6jy/hPMJHhMXYk0dtrR/lbmHPRODEsqFJrUKdyrVZQpYbSQDtsR6ixRLMyLlcsSNICg11ALMfck7s3qTvjCQMFkWSgSpBF96uhse12PftixxTiks9ByAimwig0T2LEm2rsNh3o7UG7FNf8ANVdiYt6MkYQwGxz9nZXvEk8I4Zmgjoby824K87FGs7dWJvEGSYeWWBB8xtWxsUAFH9lRY9zgI+cjiPWmO+3Xav8AEfngj4d45llkcShGMipQZQ7EKX1ECiSBtggYzrXAllUK96diW4zobq4nf1d7On89qt8KX6nUft6m/bJcD+1jIPn01TSSWjfWFHvqqjl0t0rSqkqfexj00ZHLzrULeWxFjT8P7HTr1qjsd9sYTjHh9sukUMwDcygNVrIFBOoX32Fg7g+uxMTvDmhZ9E4QwzOc4jhp2qWKQ6R9a52/of3JWHeYf0j/ANn/AC4qRZNGZlEaAIQLPe1VugXbriynC0H2UHyH/wCsLiB7pdYO71XNmR+lb80/vGE88npK/wCHln+KnEv+z17acOXKDuR+/EUPdKcvvVQ+ewG8r17iMfwTDMpm18+BkmbX5saAhksq8iqyEAcykE7H57EAi0+WQAnrQxPweFfOhYCjrX94ONsP/dbWmoQ2MaBh3kiwGk0e5b42Ohw4J3vEaV3x3fHXUvm9p6sT3wrCu+GtVbY5K74hTaeq33xwY9LwxqvbD7XEKycVrHKLxGld8Oau2PKbTiSMO098NUjAPxH4kGWAVV8yVtwpNKq9NbmjQ7ADcn2BIze4MBc7QLWKN8rwxgsngEfWzjjYx47mOIZibM/SGmKSIAqmNEABo2FEgcgUwsXR79Mbbwh4sM0hy+YKmXSWRgNPmKNiGXorjbpswsgCiALFjI5HZR4JlieicRh4+tcNN9eC1wXCAk4ZthxIwWldp5FY4C8MWu+FNdsQptO1HHY4VjseUrBwYu+HcysaZp3NL9IPvf1UIoAbk+wxTysTudMSNIRu2gBii/eILKL9BYv8DgNxB3UtGoaRbLeYLXU5Gl9UZ/m2VUCUNvi68xxzWCzQgzbVQ77C6GZjJnNjc4NF6k7D8rY5bxVl3YJqKsTQ1CgSdgAwsbn3wVOPJpXG6m1Yg0DanbuLo7eo6Y2PDPGStEmtJGcKAxHl7kcpO7g0SD2w3gxgcP6hA8ln0j0a2ANfhyXA+PpstMTjPeOM95eV2O7yRqN6umEhF0eqoR+OJD4qT9HL/wDb/wBTAXjnF1zEkahGAQMx1hercq1THt5g/HFsRiouqdlcCa2IQeBwsj8QwFpGt8OWqG5TOB1JNKV+IXtXZrPb+GGJxJC2kX7N0BPoO/44qTcIOrlrT2J+z7ep9q/H1w3OcMKjUpLADmFb/rLW/wCG56V0353Kw7ruczxtwRrw/wAPilizMjorsoIXULAIVnsA7XzL+Qw/hXDY0GXKLRIBYkksajarZiSfiP5nA/wvxMpDmY/Lld5GYrWmmuFFAt3FHbp/dgrkM0tZcE0aKgMCtkIb02OYcp5hY99xhm9oAhy9t/yuMxkhc6cOPcrPEVKBnjJR6JNdGIAI1L0PQC6uuhGCPBieI5Oswmkq3K6704GzpqG2zVR9WU31NHiAsUKPqLI1DutjdbFix0vFbgniqQSZRVjWOGVvK8lKKxjy3l1g6QWa136Cj0vc3noEIfokuc1+vCvD2a+ibn/D75aR2LrIjFTYGkpqARQ6knYlCAwNE7bd4ME/E2c1rGtksSD06+W1SeoVGKRMB6j3OA9t6DC2YAO0XZYGR74yX80/KshUF5WUkboMvLanuuommr1Ao4SOQEtVlQaUspQkUN9J3G9j3q8Qs8vZV/Fj/lw3XN9xP2z/AJcec4EUAAtI2Fjsxe49laeimzLUjH+if4HF7g20sPs6/wADgTOkrKy0g1AjqT1Fe2DHCR9bH+uv9+LYf+6z/sPVZ443h5f+p9CtPxDi0KsI2lVJH2RbUyE9tEe5Y/hgRlKiWPXl45FK7K+lyzE/8LMPWia7uGSgxPKwpsUvEOV05pirU8ihtLbpKqjQwKn02thuNS3Y2M3DeKGnVl1qRUkbjXy9LYC/MUjbWATtR1UFXpZHWaXBQsoZuaLCcAlkjQwjrJ5cUSxv+jkEubWRXG2xj7jF/wA6FhaQwuO9TSOfyijf+OKmUBB83LMSaFrYZ9HVaJNTR3qpSdrbQ6kacSf7QR3ATUGWmao5ZmXcgNZjkKmwQVcIw7E9cYm0QKKkeCSOpoEkaHpLAUlDof0sAlVXfb4o63AtBqBV5I+IxMAyyIQdwQ6mx+eL+WzY21nMyMD18uSNfX4Qq2PngZxqBgTLlYpNVkvDoAWW7JKksBHJe+rod7FnUNGSFqyfC1xu1M/E4v0ifiy/44ReLQj/AIsf7a/44qZHNebEkgBUOqsA1WNQBo0SL37HC53MmON3CliqltI6mhdDFut7FTqO1WTxWE/8WP8AbX/HGB8U54SZuUhgQuhQQQdtCt2/pM/54ODMTSNrWZCpC1ovSu5JNaj5lggb102AxT45HHKqtMi6hYEiMQXo8qrp3s9dJsA7b9cJZ+kIMS3qwao8jr9006NeMFP1rhelLJ5GS1P67/8AUR/dibJT+XncrISoVZF3LEEatSMa6EaWayegs4uyeFNLDQ8x1EkRt5QY9yFIUhtrOnVq2J3xJk4Y4SdMMhkPcpJrPfTqcUo9rAwLbo3h7Bm5VqPqumfjYcVhzHdWKN0D9F6ikorbceooj88cNseS5Z87LOY4E+jzmyo2AC3XmPIDUqjYlVurog3j1hGNAGia3PqfXHQwSulFublXEYrDtgIDXh18vupC19sKHrthu4woBOCEKlrCY7WfbCYhe0T+H8eylFYtIC76UC1ve/JYHTqax5T4heX6RNISyrI8jIw+AoTJps0QuxXrXxHrjUQZeTM28ZQIppNSBtR6k+oHToR+7FpZQzNG4AkUAslg7GwGHqpo7+2Fx+HxD3QB3zD34oqQSZA8jRYKTOHSQ4Eqb2DV7NJTeh3tr22XvjQZHhoGXRr1xAFtLk2FsnWjnmU6dyOh9sF24NlybMMV+uhf8MVs5mFdxGPgQBn9CbIjX0IsMa9lx5vRbCHNk1B8KPMcisW4l8erT+EHzcFsDl4yErckOtnaiLFm99/YYHtkpvNLMrgLyjSupWWgb6WDZI/PbcHBzMZsA77nES8SS6uj6fvxLOh4WMDcxvnpfoi2dNTMfnDR5/lDTmlHXUv6ysP4jC+cpF2CMFGz6VubHvjOcazUaq7KRqB2XoHPZD2v37degOB5uiA1pcx31/KcYX/yN0jwyVnHSxfojng0qfNTfbyn7jc61BBBsHk6g98XeKQ3FJBqPKoaNrNgG/LOrraspXrZAF9TjNeHuMiLXIwMcejSxcovNYKjUWo0C290bG+CM+ZbMsvl/wA2UILg7G2BGgj4jV7jYE7E1iGSNhhD5NEpxsT58a9kOuo7hoLvlyKF8FzWZky8Tmay6KS2lLBIBNctfmDiebLlFiAZrEnxA6Tukl7rVde22LuagijV6R4nVWbkHK+kX0IK711q/fFORiY4ixs6zv0vlejt6isK24l02q6vD4aCEEMZR0s89U7J5VQzDmCqFUAEgAAEgD0AugBsOwxa+ip6yftv/mxDlvjk+a/wxZxUuNpi1jaTPoqesn7b/wCOE+hx+sn/ANR/82IoAukaxm9dDUQ2WCX307E6b6WLrriaMHfrV8urSWqh8RUAXd9B0rGj25ReYHuWMUgkdRY4dpA/KZLlE0mjJdGvrH69vtYIcFe5Ij6sD/ZbFORqBPoDi5wDaSG+xH/Q2LYc3Kz/ALD1VMcAMNLX7D6FWPGiAlb3IhmZT3UgpRB6g/4Yz8Ob2QTE2KKTKdJDf0itaCeljlbcEC6Ol8XgEgj9DKP+nAARgqPkP4YZdI4l0EjSN7sfRcz0RhGYmJwdxFUfqiEWfaMVK7Ie2YjVdidtUsdFVbpcijSQOYBRRKpDPJL9ISWJg8USB01rrVGkcMSjU1iQVvWxI60Mmkz5f4eaMWSl7qOv1ZO1f0TQ9CKo2+C5uEPLUIJZtdSQupopHZFx/eJv3JxrFiY5GZge/sWU+EkhfkcO7tWwCz95CP8A1yH+JwyeHMEUJlA901/9TYzsnH4dehYIC1GgRRNVYHJX5kX8t8Oy/iPLy/DAjWAQfKamBFjS3l034XXfFxMzXXgh2sLjQC0OQySQjqpYgAtpRLC3pUKgAAFmhXc+uLgOAHDuKLIB5WXBtQ2yEcp6HdBiZ1Y3eUQnta9T78mNg0nZULmjiVDLDJFqUQs6sWJeMpvq7vqYHV27jb8MUYeLsIw6ZeeQOb1fVWQQAHI1g6aA6DC+IYAMrIHysaK+iLVpAI851iv4QQefr8sSYXHomBziXXr2qwk5JMlKrTLNmZ4Y/K1FIg4BUsGTzJC4U3pYgCqGpt22oonivJMwVc1A7E0FWRGJPoApJJ+WB3mn1/vwqtfKaKtsRQ3BwfFh2xNDGaBRmtFc5HDMAGRyQbVgkisjVWpH0goaJ3BHXE3BeIShvJmDMQCUmIVdYB6OoOzgVZACnc0vTAPJcZzJiQ1fKNzp5ug1de9E9B1GI8rx+XlzUqgZeMuHcU5TYqNSIdQs9LG+1XYusOIje4hjrrirS4d+Wy3jwWyzPEYo682RUvpZ3NdSB1w/L52OQaonV19VYEfux5ln8+0rl2PM1FvbuFH9Fbofn1Jx3CeJHL5iOUdCwST3jYgEn9X4h8vfGbMfmfqNE1d/4+5uH6wu+errbuXqwUYTDCPbHYZ0uYtDlVMtllWKtKKFSqo7bHbrfX3Pzxi8rMTmI5yCH5lmtvgjfl0kDZmDqln+g24AAwAOdmybHIylXj1KEYEaQsnwSqOyk0TvyMu12TjYcOzuWhhYSv5jyORaqSzaajW+qqWIJq99V98cayF+DInac1niNxx8xd8vFPiGzAMJrmPfI13+Ch8Scf0fVx2zkXQBY16kdxt8ifYHEHCMsUitr1yN5klmzZAABPqFCj8MPz6rGYwsWhCxLFApDUrUhoKbNk9CKU73WFmzQK8pu/8A2b9D7Y6fA4r4oF4qthdntv7JPjsP8PTNTzNUO5AuPuzfC2m2Xe60qpDkn0HKB+OLr5WBkPltKjBTWm2Ow7CQMO3bFdcksmYWKR1AkKg3YtXbnUV0OhDuSOvfBLKcDDZhp3CUJHMWkdUuoy3yQKAPa/TCzpTEOZNQcRQsVv7PojMNBA7DhxdrrpV63QH017ECh4XI8SNqcAqrbLH0IBqipr+OLvAxFFmkMgFKrm2OpixGkKNW4+I0B+Hpg1Aum1+6xH4fEv8AZK4qZnKv5ySRjU3waLoHV6/ku/bc9Lw1xDfiMIcn/JqVxPMcwvYraeFeHR5lmzciAkaoo1ZRaKG52vrbkLt2CjoSQM7xzhJizE0mVUtCrKWjRXaiyjVJFpBGzWXT3LDewxCLh2ajjdUeMhjYQ6tK7U1WCHJ2POpAO9Y864w8xzDRZmSUm+UyFitMCQBXIDQOy9hdYU5IxAIXN0r6HfxtdJ0fmnxHyvDXdu/YtnPl1zULRk0WU6XXqpIoMp/H8emAOZFKikaSsmkr6FUbYe3Qg9wQcSeD3aMNC23lkBd75GFrv6A6gPYDD/Em08e/xm/xRGG/qSHUfJPbHPYcGKYw7cR77l0B/pvrnooFZld+RmBqiNPYV3Iw85tv0T/mn+bEeVt2ktmAVgqgaRQ0Ie49ScWfIH35PzX/AC4YGt/uixe1+Sh+lt+if80/zYUZpv0T/wBn/NiXyB9+T81/y4XyB9+T81/y49p7tW+bt8lBJMxUjy23BH2e4/WxeyjlSpB0kFdxRrYjuKxUnhpTTvdHuvp+ricxBgAQGBZdiAQd/Q7Ysy8wylYzjNE8O5KzxPMM5ILl/qnqwoq/1QPbA+FuRT7D+AxPJlERiFRUuN70qBdaauvmcRcOWzCNQU6Qy30LBRS+/Un8L7Y0x2ZzI85s66/RKOjgIXSho4ZfupG4XJJabJamybsXYHKB337g7Ydn2dHjBoAKyFlJJGoppvYaL0nc7fnsRy8rlpBoIOoCyV0/AnSjqO5PYfhh+Y0qhT4iQbHdr6k+gPqdsBNeWtLNjVq84M+pNEXR5Wsu2SeYsmURzpJEjqORNwTufjZaFIvywVHA3jiB0ERIANWkoyhehKMSaFDm97qgSL3BcrGuhS7iUAVoC6F3MZq15qK0SevT2xZyySyK0ZlMcnmsL0y6XCah8Wq7O2wbfR07BkcRJhW7Fpq7u618vBJ4oTAcwOvLTX33odwvPTQFREsb8ix87MosXpNqhoElR7X6DBHL+KpmIEkSRmgbBZl5mZNJOxBtD1FbjezWBfiHhDRSLGpIjYakPblrVESOh77UdPToSIZ8tlzE0oZoyo511sehLlCNz1JOpd97wxOMY5g6pxFjkDXvdedhYnOuvVE/E2eMuVeNwhVmjutQO0iEEG9jY64Dw5uUD7Lj3JVvxIBDfkMTN5c+VSOCJvPjnDSyGQFRXOEEmupE0slKLG4aroktnPDOjJwZiJjIW0iVSUAUtYOigN1kpKJPzsbhv+NBzB16dn0rmisO3BNaY5BWvb9b5LMt40y6uY5NaOG06St2boUVuwbH540nBco2ZnEShk5WdnZdgqlRQFgliWFdtie1Hy3jvCc2jSPJEyI0jG7LUpOxJjLLQHuvTGt4Hmc2kpKKGmUadJlfS6OQ2pSvMotAdRHKQRuDuW+eRjo2mtePO+zx70I3Dse2RwPDhyrXs5dy9H4Z/JvFCqoZpHjXYKa6AAadXxaevTffYgUMUf5Qsll8rBE0MSRMzmJVQBEZfLd9LhRRUaA24+zhczxLMquozItEHfzOm1i9fXrRqvUHcGvmpVz8Y8xlkjBNaXDjWLUnUFUAjcAACrNkmq3GDADmtAGbigZMWXt1J00WKaaH7UBA3JIAJABQE8h1WFoWLNk/PEeYyetCYHvb4GO4JLUNXUFQBYYE/LuczHhGUH6t1YWDz7HZ9Z5lXvv29MVo/C82tS5jTuzKxblti/VBsdYFmqvsatacFMw0B56L0ONli/Q49230Rz/euSPZzMD1/mGmFHuHjTp7MA37sdgxjsMT0cdpnjxH3BP1Kx+KG7G/Q/leawFwXIZg2hmXUBYYAoD1Nm2H54upGsUkxAsRx0inou0YYj5aiT7E+uCGW8FyKVOuGgVJUyub02QDUZApqO1dN764rZyNoVcsyLmBIpYhgyqjmwB0sGq3APT0GOcnxEcgyscDZG66LDgCy7khicRefKy+YzUBCsZQIH1agxOxCk8oNUBQO1HeVIZ9EBJhZ5So1RzLeqjYMbspu0KbjqQLO2JsvIsrOkrI+qN2Wwv1bpVOoHY2Abu+nQ1gFP42+kqkRMcSHchZAvuO4AIr16n1AwXhXEEhjOBs0aABA+vA8tUNO3OQHO4ihY4m/oOIRaPLgNKkildKyxuG2vytMZDUaYagxHUb7Y0svHoQLUl6UtyC+UVZs0vf1xkoirhnJMjimDMXc7HSxMkm5NNfccvXbFrJyDzFBo6rUg72GBWq7iyL+WJnhE7wXcz5rwwoya7KXivigIwbQd9qVwWNAkWrUPXcH067EEOE+JQZNUYRzpAALFSCb1bUd6A7etd8ZzNyuYuumip0qFVR0B2Ub7E/FeI+HTKJOalBUgmqUkEMNQ3C/a3AG/rg7DOpogB0Q2LwTWtMjRqF6FlvGiaissbxgC9ezp8TLVjm6qd9NYpwvl81mp4WHmxzRJuCauIlrTtq57DruCo9qzmen83SqjUqpGGOo6JCFDlbBNgOzAnqaq9sUoOMHL199GsV94EEco6JuVI22NdGGNJ8GXxlrtLHynt4jt2vkgoXFrs7duI7N0U4TC0OZnjkYHyfLTUaFgF3BPpash9rxJ4rzKtJkwpBAlbcb9YZu/TthOBcUOZnWRdYmcvK+hAyh9owrFiBpVBoD2Oim7OJPFXASssU5ZEAb4EGomQq6NIarUWQoD10+Wu5F3zfV/1s8mjuVb1Xv3fTPx7Xlt1sSb8ffaoMh1l/8z/8ceLDygXsxA60rNX7IOB4gazpkeIue4SrCgFrZSDsOgPp742PBfDeqMPI0i6vgUEAhfvtY3Zuu/QVsDeGcGF635idFvP0o2JoEepOvZXhugEEjKPgSmJKtLAba7bZ2rVXoOgGFqyWOkE1sqhV29h336/LB7P+F5AraG8xdiV/m5OWiDsdEhsDrpxkXsMB9IbSyhlJEanfopBTr/HfbbFpoJWN1dbVTBYuF8lllPO/+yruYPI36p/hieEfD+suBkuWbo87gGxuI1sd6JT09MFMv1X9dcCR/qHemsr80bu7sVt4PMmVL08rgsfhA5Ca+8a7D8axLxbgMMGX1oXZowvxFWEg2TSyhaF32rcDr0wzMcFM8qKWqMFpGrZiCFQx391+W+h5T67GOJ8ThiXQ4sEVpAvtekKLLGhelQSBvXTDvq4TGDJ77lx0s0rJiGmudb1w8lk8txSJ2tXCA0CpZyQb5SQHFA2RtY2GCeUm1MIUUBieoHJ1ABYj4e2x3PQXhmc4jEYnjiREkOkqH1IS5ooD5yrqvba++I5Y2RYi02lgxhVXRQtfaDLe/KmrrvQ9cKX4eHPQdfZv77aRseLsaiidBujGZ8MtANaSCyQN9dWNTKSoYA8x1ECupY6iLwP4O5imjDs7JKSV8zTqWRwSTacrAkkbbAt22uzPmYChR8zc5ZAi67DxSEJcaliR1bmB6qR02wN4jw/nCRMxZabfdYgtNS7XZ273uPYrtiYxLUQ4kaIaWZkdZ7014CuXsrRcRmjm+qDKzat1bUFYqDy61BplO+1kFfbYdwDxBl8r9IQxhpG1ASCmMhUNUJJVSQDq00oU2fdmBcN8XLYcZbVJWv8AnCANfcKNSWd+mk7/AAi6wF/2qsuZ1gCOpLCKzaXdtSsTq6UT0oC96GF+DbLA46aD37/CPdExwLXA3VjgNfuEdysgRYY0idKGkk6ACACS1Bibvv8A0qPWxMMkcxKsSFD1fnciONlKqZNINGSmAHy6GrW9wPw0MxnE+ksulULqiluYhlDAtttbJ8+nS73r8dy0bNEeXQQpAjfSNgQAQtVRGHcMjHQC3cT7HvwQDmvZNYGo9+/NYLM+Gs1DKsZzSsgjBZ0j0vZLADSxZbodenWx0sTPkoEkYxJo0nmdWKs7C+UEGlUHUaAAFMa6avUA+QlYD6guTsOQOT7DZrxmPEPg5IZFkjJ8kks0Z5qIFvTE2bCqSpvZGAqwCUXZ2BrOPP3tuefDdLJ2SWXbcuHvsQXLeYWjkmtoAw5SSWBNKjKCCzLqIsu199htg3nMrdvDH5ctfaYANXRX0arHv1HbFbiikwuB1KnT+tR0173WDZwo6Xa7DTRva43XG+1Tgpy+MtIFWqKyGwCpDNQABB1H0U+vzr16YF5jjWaysk0c8SxJLE1MTelVOkFXWw5PmVpIBBZaDDbBXNU9gkqi/EwJBJG9KRuK2sje9hvdZ7xrlW8lWYkHmZb5pFAHxFzdblbA7Xud8Xh6XMlNkb30i4sH+2rPC1AfEGZckxQsy3QO46ew6fmT610CYpZHj6xrp0O+5NRqulLPw897/aNUOfYY7GMvSuPznq4hV6cfyPREjoqIaPJvfh+F6j4u40MpCHVFLOxVdVBRpjklJayorTGw6jcjcYo+GPEbZqLU6IrK2+mtLAxM46Fhd+jEdDtdB2c8a8LzCeWMzlprI5S/ccwI0gnUKsV6YtcLni8lGy6xmOy6snmlWsadWryzq2J336DDijdrHMzq8ta80VmaqpVJKs1V106dh87P7sRGclgEVSrayDpB2Uot7sBuS34VgXkfFWXZbifLFQASUZq5iFU7R9CdA/EDfbHS+JcuaUtliVHQsx030oeXsNj+WLhrjwWWdreKz/8AKdkokkgkAp2EilQoqUci0+3YO299++wx5+2YKLr1CMCmIQCMbEHcjc36Em8bjx3no888KQsSsYfU6ixrbQVRAxXWRos0drHrgLklGURs1LpJDMIa6dSDJzVW1jfoA53FHAeOcImtIGvqeSJwj7zZ9Rsg3EYrMwQF13JK0QocatRJOw36+2BcEbMV5TsQWDcoA6MGv1BIrv8ALHrGf8LRHIHMyr5WaEZnaRdmD6dQRwKDUKT8NiOuAGRyeQkRY7KyxqAzK3NZ5ySm6iy2r4R8W2B3yjDua+QGuOmtHtRHWiSPKOPDw9/655x82qg2DsL2F7dNiNj/AHd6wDaRZZ18wij1AI2oEgE+23tvXz2mc4AVcLHJHICC1nUlUQNwAwJ37H0sC7xRk4eSy2vmAuF1R24FnQwO1ggE9qHrthy/Funw5kbqKOotJjAwSZM1FHPBEKqktGyWXehekLyg11314g4xw0SJNPHmA00evVCxWgEYqQBWpQALsWDR9bwB8LLmDM/khmjICuVKgKSBIo1agQRqYUNwG6HD+L5aXLAtNCdBYUQQ41NWxI6HUTuQoJIrrQ59sRimfYBsK74XdVdWtdw/+T2GWIPmJWmR0DUp8tKIsMNJ1XRvdiB1wIz3ifN1UUyEKzIsmgaZVjJVn1EEBvhO21H0IOAnBsxJMzLKCsaxllUuSrNahV03yize1HYe9kJolZjccYolQqAaSbrVuACTQNnp07ElsInPZ8tM3/N9nit8AWtkOZlivfujotDwjxwDAxmAE6BhQqnIYoNO5ok1Y+ZFgYGZWWOEm1JdQqySAA6dtlu7AG/zN9TsBHlAqV0JsHdNV+WW7F0FWttqNi9vasJ9LQbuG5Zd1CiPUBsoZVenQBiylj9knAWIiM9RSGhvtfInu5IvOInOexvcOPh+EekzAMnMrBapSR3e6BHXU2hqFdjdFgMQ+QmXJkaI1di3IAKi9kBIUEC6IFEH1xaymbSTWrMVLaWjpQ+6Wyk6SSejHTsKDbnsN43BqAXzXmJ0khFKKocEW1amFhh0qhv6Al9UGQiCADKN90EHvzmZxIedtu5aHw7xMTNISArclC7tK1Brob25BHal9RhmVIZnJrVqF+1qGo9wAWY11q6O9YxPCL87ywxSgPLaJnFkAWrajspUqADtdE2QMHMjxFB8WrfVvLoU7ktpZUkdr1E7gf0SKArLrRHlz7Ej6715eJVnwymy7iVe2aSbUBV1uLBGlWOoEbgE2dupFjvhYIQx8p9VDTpJPMPiC73drRWz1DqLNWa2Xnt5Cu4LgghlcnlG/ISQbB6i7IPQacV+I5kqdDL5fmIY0LctMxUq/wDRAZEFbE3YA02Vk72vkJad/fks4I3k0LF7+hSfRsg04DzyIKYO6IWLaio06whocvVdut4N5nILBIywyDS5LoxbUXBCuOY/FWugebux1FrGAymYqdBIjGKypKggoQD19dJG67HasGpYZ40BQ6hqYhokGjQyRgAoFpKMZ2cd63rB8Lyxwb5kkXx0sA1+Oy0ficE17QzNZ5kA8d+3x+yfxiGHUnlxIrMNchUVZtlA+Vhz+A9TgOc0ZWKRfYapA6miu4IXseh/d2OJ5xJpD+WU00CwQrGQxJ6bKG1NfJ11GwOuKs85dWSRdSkfZIF+x1H/ABwcJ23TtDv3+GiE+CmaNPmA34/yimSsS6CGdSLQkk+WB8Sj0F6a7710ArW8A4nlFkl+nOrs2jT5qa6rUS16SFskenQe2PPsp5rOFiGgolKGaiQaBphqBqhf93c1w+HydUmYijnLEAhtT7EfZoAhgR1A6E4XPLWSHLVeX0R7IiWDrDrwrgfG9K4brdq2VfOQDKlGQ6W+rYMtgyP0BoEeWcaTjxAy7sSF0gMC3QEEEE7jb1FixYx5lwLLrFxLLysv0VG8xwrl1TToZSbkOpiTItAkLXQbYt/yieKYsz5cML8qSBma9n2ZQErerJpjQ9L2ONonhjXOqrPDhsB37cljiIhnDAb07DueNEi/FZ/O+LHWRVjj82OKQhjqrUEYhfLvrVBrNAkDet8G8p4+hc6eZHIGkOpW2O2kdiQa2BO3S96xzxlW33B2BsnpdBr3vTpF73pxFOFbZhY+Rr237HpgTFNGKdmfx2REPR8IjBaa/K9Mn4nBFWtxpjXzCLGpjuFJs11DMSaANEkYyGZ4q2en+EOKNJZ0Vpo6iAdQpiNJFm2JAsBQUcJkkJmzJKgClI1MaJAJAq6A2J1He8TZLgseYb6mWLzNRCiUPE9DuCENm+wG2BYo2QC5NVaWFzTmHctjl+MQ5ZER/iZQ50DUBq7AgVsAB+APfHYscJ8Cxxx080jMWLEoEC7/AK6sx+d/gMdiDjoQeKyylY3w6mU4bPHmTGT5eqtyzMzRuqqCehJNXsBZx6P4S8YPnYxl0i8qQRnU5YMiqKSwNmLcwIWgNjzbAFcdh1hiSyyhJQA7RZ2HwZJkoc7M8v8AMqY0CAfWBhG9trB03abDoy3ZAGKXDeFPLEZQ4CAtr5SXYKadgSaFUwAIPwj5Y7HYMMr4oczDrmA8igjG2WbK/hlJ8wtBxTiUOVjjy6oxDqaCgGktdbnWRbc197O5xmeI8XE0iugBiShGp2BVSDXTYGgOm2+Ox2F0bA/EZnbDTx371fDvPzM20Xq7smeyR0bLNGa1AGjuBqU2DTDcbg13GPGi4l5mjjQmiVjXSoNCiBZokUbvCY7Bf/MDsP2W7ToiEGb8rKMwILuW/nAXR3spHqJJeN1Wl1Ld11XezmSi8gIsexi06fcjmJb11G7+Zx2Ow5jia0UOSRySuc7uKL8S4rkprd5Xy0oWn0qSRewYFVKubqtYYV9kWcB+IZ8FZtVtl/LPK4XzCKOp9SUo9QtXteqzpHY7AYwkT3OscEacZKxrC08V59wucloVU6WYjU6hSXA5zetdtgTY322640y8J1qjLTO4YOrfeBYvosFQNyNOwoYTHYXGFhaRXHimMMroSC08Oeo1SZHhLZhliRikjubc7+UFBYqN73CkbE7t1oDD+FZKNZH853Rk1gFTq3Qt5g5lIHw9hvXXoMdjsCy2A3XiaRsQEokc7YA+aIcJyvkPIrci2HkK/YLaxrRSCN0ESkbgc1XqJOa4nl0jmRVvy2W0DG/gbSHropKlOnudrOFx2JxIprQDoQdO61j0TMfjWA1v/wDNqTh3DhLIJCh8kjWoBUc7D4uuwBthtdkdKwbg4iyMppPrWZGNE1Mi6rAFWroC3UUVPdsdjsZxTvj0ZpQKtioWTvJkF3WmwrkiA4iKbzQpCoXvSei/FsSfVf34wE+bkRvqvq5ZDqYJym63vSQDWw69sdjsFSyuliZn14+Sr0fh445Zco/aPrxU2TcShPMBjmXUA/VZAuzCQKegCkKdyCR1F3peE5VpCWT6oiizAkUd6BCnnOx9uu/r2Oxt0lKYsGZGgWa20224KMLH1WIdh2k5aBF7XfkqHi7hsyRiUt5iKwGvUxaMvyatL9rY/CTuRtW+M7wxmkCldlJCovrZ0jUxsnc9f447HYT4OZ08WZ9XdaCk2BLCQNgSiUvC3X6zSNlL60O4WzZNgEjl6b3tscGslDmPIjzMU1yI2l7FBbpSyC97Vqok1r71jsdjbEExFjm7kef+0qimdiYXOk4g8VlM1xJwd3dxWhSWPKIxWnYjlphVAVXfGg4ZlQ5c6FdxHyK1hWY6qD0Og0/v+WOx2NJxTlLDbVVzORdkVdCJOWoqp+r3IKGqpaDxm1Hcgg1eCUPhAvFNbKfLCu7heaNdT/CWYXsDe3RfkMJjsZNNvy++CNDAIM3aPWkKz2VMTlWN1uD6g3Rrt0P5Ybw7hRzsoTlVFGqRyLJTpp0/aJ7X069qKY7GEzyyEvHFGTn5D73W+yfAWCBUzc2lRpFnehtudrPvjsdjscw6d9/wEED7o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1" name="AutoShape 13" descr="data:image/jpeg;base64,/9j/4AAQSkZJRgABAQAAAQABAAD/2wCEAAkGBhQSERUUEhQVFBUUGRsWGBgYGRgYFxwaFhwaGhwZFxwaHCkeFxkjGhcXIC8gIycqLCwsGB8xNTAqNScrLCkBCQoKDgwOGg8PGiwlHyIrNC0tLy81NSwpMCovLywsKSw0LC0pLCkwLSwsLCkpLC8sLDQqLCwsLywsLCwsLCwsLP/AABEIAJoBRgMBIgACEQEDEQH/xAAcAAACAwEBAQEAAAAAAAAAAAAABwUGCAQBAwL/xABSEAACAQIDAwYHCwkGBQMFAAABAgMAEQQSIQUGMQcTIkFRYQgWVHGBk9EyNDVCcnN0kaGysxQYIzNSkrHB0yVTgqLC8CRDYoPSFzbxJmSj4eP/xAAaAQEAAgMBAAAAAAAAAAAAAAAAAwQBAgUG/8QALhEAAgIBAwMDAgUFAQAAAAAAAAECAxEEEyESMVFBUpEiYTIzcYGhI0LB4fAU/9oADAMBAAIRAxEAPwCV5Y+UnGbNxMMeGaMK8Wc5kDG+dhxv2AUv/wD192p+1D6oe2pfwkffuG+YP4jUoaAY/wD6+7U/ah9UPbXds3wicejDno4Jl6xlaNvQwYgfuml5Du1ini55cNO0RBPOCKQx2FwTmC5bAgjj1VG0BrvcTlCw+1Ii0N0kS3ORNbMt+sW0ZT1MPTY1aKyNyY7fbCbUw0gNldxFJ2FJSFN/NcN51FPrld37n2XBDJh1iYySFG5xWYWC30ysNb0Bf6Kzd+cVtH+7wvq5P6tOrk33kkx+zosTMEEkhcEICF6DsosCSeCjroCz0UreUTlvjwMjYfCos86aOzEiJG/ZNtXYdYBAHbe4CuxXLrtVzdZ0jHYkURH+dWP20BqOisw4Dl62pGQXkimHY8Sj7Y8ppxcnHKxDtS8bLzOIUZjHe6sBxaM9dutTqL9epoC+UV4zgC5NgNSaSW+fhClJGj2fGjhTbnpLkN3xoCNOwsdeygHdRWWZeXHaxNxiVXuEMNvtQmpHZPhBbRjYc9zM69YZAjW7ilgD5waA0rRVa3G38g2pBzkN1ZLCSNrZkJ4cPdKbGzddjwIIEnvDvBDgsO+IxDZY0HnJJ4Ko62J0A/gLmgJKis67f8IfGSMRhY44E6iw5yT0k9AebL6TUCOW/a17/lQ83MwW/Dv9tAaoorPu7XhE4hHC42JJY+t4xkkHfa+VvN0fPT32XtSPEwpNC4eORcysOBB/geog6ggigOuikFvTy7Y/DY3EwImGKQzSRqWRy1kYgXIkAJsOyvd1uXbH4nG4aCRMMEmmjjYqjhrOwBsTIQDY9lAPyiqNyt77T7MwkU2HEbM8ojIkUsLFHbTKw1uo66U/5xW0f7vC+rk/q0BpGiqjyX71y7RwAxE4QOXdbICq2UgDQsTf01VuUTlyTBSth8IizTIbO7E80jDitlN3YdeoAOmpuAA16Ky5ieXTarG6zpGOxYYrf51Y/bX22fy97UjN3eKYdjxKPtjymgNO0VR+TnlTh2oCmXmcQgzNGTcEcM0Z6xci4IuLjjxrk5YN/wDEbLjw7YdYmMrOrc4rN7kKRbKy24mgGHRWb/zito/3eF9XJ/VqQ214RE5ijXDRxrJkUyyMpI5wjpCJM2ig6XYm/Z1kDQFFZjwXL5tRGu7xSj9lolA+tMp+2nlye7/RbVw5kRckiHLLHe+UnUEHrUi9j3EdVAWqiktyk8smM2ftCXDQphzGgQgujlumisbkSAcSeqq1F4Q+0SwHN4XUgfq5Ov8A7tAaOoqsco+8kuA2dLiYQhkjKABwSvTkVTcAg8GPXSV/OK2j/d4X1cn9WgNI0Uv+SLfzEbUhnkxCxKY3VV5tWUWK31zMdaKAXXhI+/cN8wfxGpQ03vCR9+4b5g/iNShoDVvIwP7Fwnmk/GkrNO90ITH4tVACriJlAHAASMAB3WrS3Iv8CYTzSfjSVmzfT4Rxn0mf8RqAjMA9pUI4hlP1EU+vCS96YX55vuGkJg/1ifKH8RT78JH3phfnm+4aAz9Wk+Tjahw27HPr7qKPEuvyleUr9tqzZWjtwdmtiN1TCgu8kWJVR2sXkyj0m1AZ0lkLEliSSSSTqSTxJ7TVm3D5P5tqyukLIgiUM7PewzGwAABJJsfqNVdhY61cOTHf87KxRdlLwygJKo91YG4ZL6Zl10OhBI04gCC3m3dlwOKkw02XPGRcqbqQwDAgkA2KkHUV9N0NrthcdhplNublQnvUmzDzFSw9NNTejk2k25ipMfgcVhWhlCAZmkDqUjVSHURnK1xwOvCo2Lwc8cGB5/CaEH3UvV/2qAZ3LVto4fZE2UkNMVgB7nPS+tFcemsr1o3wjD/ZkPfiV/DmrOVAXfcXkoxO1IZJonijRG5sZy3ScAMQMqmwAYa99U3FYZo3aNxZkYqw7CpsR9YrR3g8fBTfSJPux0hd8vhDGfSJvxGoC08he2Wg2tGgPQxCvEw6vcl1PnzIB6TVo8JHbTGXDYUHoqpnYdRLEopPmCv+8aXnJkbbWwXz6fxq0eEK19qr3YeP70h/nQCwq+Y/kfxUWzRj2aIrkWUxgtnCPax4WuAwJF9BfjVDrVe9i23dlA8jX7i0BlStAeDhtpnw2Jw7G4hdZF7hKGBA7s0d/OxpAGnH4Nj/APEYsdsSH6mPtoBd8oPwrjvpM332o5PfhXA/SYfvrRyg/CuO+kzffajk9+FcD9Jh++tAOrwjvg2D6Sv4UtZ1rRXhHfBsH0lfwpazrQGheTLa5wu7M06+6i/KGX5Q9z/mtWfJHJJJNyTck8Se006Nhn/6PxPym/FjpK0Ba9weTufaryLCyRrEAXZ726d8oAUXJOVvqqJ3o3ckwGKkw02UvHa5UkqQwDAi4BsQRTT8HnbWHw64zn54Ycxhy85IiXsJb2zEXtcfXVR5acdHNtaV4ZEkQpH0kYMpIQA6qbUBBbjbaOE2hhpgbZZVDd6Mcrj0ozU3fCV/U4P5cv3UpEQnpDzint4Sn6nB/Lk+6lAIar5utyO4vH4I4uJ4lXpZEYtmfJobWFhqCBc8R1DWqHWqORH4Ewvnl/GkoDK9NPweNpFNpPFfozQtcf8AUhVgfQM/10r5h0j5zV95Cj/bMPyJfw2oDzlz+Gp/kxfhrVEw3u184/jV75c/hqf5MX4a1RMN7tfOP40BqLlw+BMT8qL8ZKyzWpuXD4ExPyovxkrLNAaA8G33rivnV+5Xle+Db71xXzq/crygK94SPv3DfMH8RqUNN7wkffuG+YP4jUoaA1byL/AmE80n40lZs30+EcZ9Jn/EatJ8i/wJhPNJ+NJWbN9PhHGfSZ/xGoCLwf6xPlD+Ip9+Ej70wvzzfcNITB/rE+UP4in34SPvTC/PN9w0Bn6tT8h/wLh/PL+K9ZYrSfJtt0YLdpMSylxDzzFQQCf0zjQnhxoCt8r/ACPOXfG4FM2a7TQqOlfiZIx8YHiV43uRe9gkSKfv5ycHkcv76eyoHEbFw28ZxE+BhOExMIVmDMvNzGTPxyjoP0Pddd9e0ALfdjezEbPmEuGkKN8YcUcfsuvBh9o6iDWnuTzlCh2pBmToTJYSxXuVJ4Mp+Mh6j6D35PxmEeKRo5FKOjFWU6EMpsQe8GpzcHehsBj4ZwSFDBZR2xsQHB7dNR3qKAdfhHfBsP0lfw5qzlWjPCMP9mQ/SV/DmrOdAaT8Hj4Kb6RJ92OprG8jey5ZHlkw5LyMzsedmF2ckk2D2GpPCoXwefgpvpEn3Y692p4QGCgmlhaDElonaMkCKxKMVJF5L2uKAndl8kOzMPMk0OHKyRMHQ87KbEcDYuQfTSc8IX4VHzEf3pKZewuXfB4vExYeOHEq8zhFLCPKC3WbSE29FLTwhPhUfMR/ekoBY1qze3/29L9DH3FrKdas3t/9vS/Qx9xaAyoacPg2++sX80v36TxpxeDZ76xXzS/foBfcoiW2rjvpEp+tyf51+eT9rbUwP0mH8RakeV/Cc3tnFjtdX9Yit/M1Abt4vmsZh5D8SaN/3XU/yoB7eEe3/AYcf/cD7I5PbWd6fPhK4q0WDj/aeV/3Qg/10hqAdexltudiO9mP/wCaMfypKU+YcLk3Ma/FkL/vYm4+y1IagCim3yE7m4THrizi4Vl5sxZLlxbMJL+5Ycco+qpbe6Td/Z2KbDTbNkd1CsSjHL0wCPdTA9fZQCQj4jzinv4Sn6jB/Lk+6lV9d7d27i2y5/r/AP71YfCU/U4P5cn3UoBC1qjkR+BML55fxpKyvWqeRH4Ewvnl/GkoBFS8kW1SxP5HJqT8aP8A86t/JJyd4/CbUimxGGeONVkBYlCAWRgODE8TWgKKAy9y7xW2zKf2kiP+QD+VUCE2YHvFNfwjsAVx8EttJIMvpjdr/Y60phQGpOXB/wCxZ+9ovxUP8qy1WjeWraWbYMTD/ntB9qmT/TWcqA0D4Nqf8Jij2zKPqQe2ipHweMJl2W7H/mTuR5lWNf4g0UBS/CR9+4b5g/iNShpveEj79w3zB/EalDQGn+SXbuHh2JhednijyrIWzyItv0sh1udNKzlvLjVmxmJlTVZZpZF+S7sw+wio69eUB1bMhLzRqOLOoHnLAU9/CS96YX55vuGlvyO7qvjNpRNlPNYZhNI3UMhui+dnA07Ax6qZPhJe9ML8833DQGfafmw0vubJb+7mP1Tsf5Upd1NyZ8cWKWjhj/WTPfIvXYdbvbgo14cBrTe2BtQYXBJhIryImYqCAzHM9y0irpYs9glz/iPGaumVnYr3aiFXD7sUWxOT3HYsZocO5Q8Ha0akDiVLkZv8N6eHIzuDiNm/lBxJjvMIwqqxJHNl7lrqLDpi1WzYO245IrqDeMhHLKVINrkKpAa3ZoP41Q96N4p5pmyqpiBuqmwOmlzlYNe4vx0revTSnJx7YNbNTGEVLyQ3KVydNjdozS4ZmLtkDIImKghVXMZAcuth/OqhtnkfxeG93LhibXyiQg6mwF2ULf00z918fPzkX5VM6RMSLs/RJt0b3PRPEZvN6eXfvFI2IUyNKqLcLlCMtrnUZXIudO+wF6k/8y6+kiWok4dSR+uXa52NhQTdlmizefmpAT5r9fCs+0/G2/hRGck0zXPSjkQMmvd6Or21Td491sJPdsMRBLbNl4RN8kfFPdpbsNVZ1zg+VwWY3RfdjJ8Hg/2U30iT7sdITfE32hjPpE34jVJ7E332hsoSQQSc2HOYqVRxmsBnXMDrYDXgbDsqryyFiWYkliSSdSSdST31oTFl5MUJ2vgrf3yn6tT9gqz+EMltqIe3Dxn/ADSD+VfPkD3fafaYnt0MKrOT1ZnBRF8+rN/gq0eEfu+x/J8WoJVQYHPZc50v3EmQee3bQCMrVW9bg7uyntwa/ai1lWrNi+UfHSYIYJ5rwBVS2VcxVLZVLWzFRYfVQFaNOXwa4/8AiMWeyNB9bH2Uma0T4O+77RYObEuLflLgJfrSLMA3mLs4/wANAU7wi9kGPHxTgdGeK1/+uIkH/K0dKgVqDlu3WOL2azoLyYY88tuJUC0g/d6X+AVl6gGNyzb0DGSYIg3Awkcjdzz9Nh57BKXcaEkAC5OgHeeArxmJ4+ar1yNbrHGbTiJF4sPad+zoHoL6Xtp2BqAcu/myfyfduSAf8nDxIf8AttHmP2E1l+to7y7J/KsJPh+HPRPGCeospAPoNj6Kxpi8K0bskilXRirKeIZTYg94INAO/wAGg9HHeeD+EtUvl2P9szdyRfhrVa3V30xWznZ8LJkLgK4KqysBqLhhxFzY957a4Ns7YlxU7zzuXlkN2bQcAALAaAAAAAdQoDmgW7KO0j+NPXwlP1OD+XJ91KVvJvu82M2lh4gLqHEknYI4yGa/Ze2XzsKafhK/qcH8uT7qUAha1TyI/AmF88v40lZWrVPIj8CYXzy/jSUBeqKKKAVPhEbD53AR4gC5w0mvcktlP+cR1nMVtPbuyExWGlw8nuZkZD3ZhxHeDYjvFY22vsx8NPJBKLPE5Rh3qbadoPEHsNAMrlG3gEuwdkIDcspJ8+GXmdfSTSrFdWK2m8kUUTG6Qhgg7M7F2+01Jbj7unHY+DDgdF3GfujXpOf3QfSRQGnOS7ZJw2ycJGdCY+cbtvKTJY94z29FFWhFsABoB1UUAvOUrkmO1p4pRiRDzaZLGMvfpFr3zi3Gqf8Amzt5evqD/Vp6XovQCM/Nnby9fUH+rXfs3wbIFYGfFyyDsRFi+0s9OS9F6Ajd3928PgoRDho1jQam2pJ/aZjqzd5qvcpu5ce0IoRLK0UcMnOPlXM7KRlKrro2vGx81W/EYhUVnY2VQWJ7ABcmqlvLtgnASPJGQ0lwqdij9r0at33HVUlcOtpEVlihFv7HC+8GDwirh0iyRQKpWJQCSx1IYG/SGhLE3vfr1r3e7acS4RXhUQSTEe6TLIVW+ptwPAgntqlbKw4EimVjGTbpOCbX4MesW6J9NTWzlgbEviJiSqklI7Z3djoCbAgAHXXurrPTQraazx/P2OEtbOzKlhZ4/T7n02VjHsZC6xyvGrEc2XLKul2vrnOYG+t7nhaoTFY7EtKbIqkn3KC+vb0RmP11cmaB4s7xKk0udWJY3BP7epduA4D6tK5psfg0QrFFJc9dtARrcAtbXs6tKxGfL+kkljCzNf5KPtCWeUASlwutrjrGhA0/nXO+zVX3RtcaAdI+ckaeip7au8DC6ZVtfTMLNY9o6vONKjJcSFGcZDa1zfif+nhewqbLx2waJp8J5IjFbOyi9z6Rb/8AVR0mvDqrsxU5e5YnT3N/96V+cPhyBe9sxMd7X6hrwv1jhWsnxyTKPBxbR2I08HOsAbXUMCOiQBZW7b6ei3osW6HIL+VxRzvjE5p9bRIxfTQqS9sjA3B6J4V+dsrh40gGGuzlFaRg7ArL25NQew8akOSjel8JjBh5yeaxh6N+Cy3spHV0rZTbrydlcq2K7o6NMsfSxxbs7r4fAQCDDJkQak8WZjxZz8Zjb+QsK7dpbNjxETxTIskcgysrcCP9634ggEV0XovVctCT2/4N6li2DxORTwSZS1vM6628637zUAPBxx9/1+Ft8qX+lWi70XoBN7t+DnFG4fGzmYDXm41KKe5mJzEeYL56cOHw6xqqIoVVAVVUWAAFgABwAFfu9F6AGW9JjbPg4JJPI8GKEMbsWWMxZsgOuUNzguAb204W48ac96L0Ai/zZ28vX1B/q0y+TzcGPZWGMStzkjtmkky5cx4KALmyqOAudSx66tN6L0B7VB385HcLtJzMGOHxB4yKAytbQc4hIzG2lwQe2+lX29F6AzzifBvxgP6PEYZh2tziH6gjfxr77P8ABtxBP6fFQoOvm1eQ/wCYIKf96L0BW9yuT/DbMjKwKS72zyvYu1urTRVH7I+061HcpvJydrJConEPMszXKZ75go/aW3Crrei9AIv82dvL19Qf6tNfcbdg7PwMWFMnO83n6YXLfO7PwubWzW49VTt6L0B7RXl6L0Ak+UzlfxuA2jLh4OZ5tAhGZCW6SKxucw6yaUO9W9EmPnOImWNZGAVjGuUNl0BIubm1hfsArSW8/I/gsfiWxM5mEjhQcjgL0FCiwKHqHbUT+b3s39rE+sX/AMKAzXT85At2Uw8TYydlWTE9CFWIDc2DqwBN+k4A8yDtqZHg+bN7cR6xf/Crxjt24ZY1jIKoic2oQ5QqgxsANNLGJLeagJSOQMLggjtGo0orm2Xs9IIlijvlW9rm51JOvpJooBe8qO2p4cREsM0kYMdyFYqCcxFzbrqmeNmM8pn9Y3tqz8r/AL6h+a/1GqHXo9HXF0xbSPL62yavkk2SvjZjPKZ/WN7aPGzGeUz+sb21FUVa2oe1FTds9z+S27vbSxE5JmmllizxxmMuTnaRuiuptbo3JPUO+rftLbwxayRQHWNWzBlBFhe5bMbWAAOvWbeZa4PahjEIANo5edJ7W6IH1KunyjVk2HuS+IBkDhEbXQgsBmPYewcTxvw66599UVLrlx4OnRdLoUIptvuc+2CcTMeb6SIBGpB6LW1JGuiljf6qNm7DlkdY0yqbHW5I0F+kerh6DVtwseHw0TAPHkCEMH0kZibgFQToe4AEdtU5tsyFnZTlzMG6N1tY6AAHhrb0ntNb1zlOLjBcLyUdVXCElK15b7pEoN1ZnF4grL8Y5rdIXv7oaXOvZqNeyHg2eBLkncRW6yDx1FvQePmNWrE7ZgjiCxAs79L3RUByB0zcnMT1HW3cap2LLM2YnMxN78e+s0yslnPC/kivVFTXTy/XwdG2MAjWWONhIFzOS36IAG10JNwDYADv0r8QbhYqaJJo1Qo40GYKbX4m9r1OxbIiZI5ZpMrZFAU8MqKbsdQbXN9COwGu+betY8IqQKzRhchd7oSwsLCx/R92vmqvO6SSUDq0VRz1S449Bebe3ZxOH/XRkXF7jpAAdZI9z6a+Wx2W6xSgqjMGd9bjqGXXhbj5+6pCLaiLMZJwMUp1AZ26Lcba+64276/W3d7IsS2uHVSAFQqSrADTpDUNw8/8sScmsNE0XH0Z95sHC86tCioolvbp2ZbAFjm4Difr7qgt7ca7OYrBebYhCBbKydIMLHie3uHXVvwey4RGJHZRYgkX6NgLG4Y3U63vw+2qpvfs7MSysMmYhTY3HcfsFUpPLLSWFkiMPvzjzxxmJ9a/trui30x3leI9Y3tqtfG430H+/sruwUJdlRRdmIUDtLGwH1mrtKi45aKd0pJ4TLCm+ON8qn9Y3tr7LvdjPKp/WN7av+I2Rs/Y+HQzxDETPpdlVizD3RUN0UQXHfqOJr8YTE7L2jE4aOLCSLpcmONtb2KkEBxpqCP5VtG+H4ujjyaSonnp3Pq8FHG9mM8qn9Y3tr9eNmM8pn9Y3tqKljysy3Byki41BsbXHaKY29GwYl2VBJFCokYQ3ZU6RzJc3IF9TVuyVdbinFclKuNtik1J/SU7xsxnlM/rG9tHjZjPKZ/WN7an+TXYqy4mQTwhlERIEiaXzLwuONr1Ab0wKmMxCIoVVkYAAWAHYB1VmMqpWOtRXCyYlG2NSscny8eoeNmM8pn9Y3to8a8Z5TP6xvbX43d2M2KxMcK8GN2PYg1Y/Vw7yKa20d0cHPFNDDHEkqAC6qAysRmW542Ol+69R33U0yUXH/RJRTddFyUv57is8bMZ5TP6xvbR42Yzymf1je2o2aIqxVhZlJBB6iNCPrq18mWzo5sU6zRrIoiY2YAi+ZBfXrsT9dTW7dcHPpXBDVuWTUOp8kN42Yzymf1je2jxsxnlM/rG9tXnfzceMw8/hEVTFcOiAAMoJuQB8ZSDfuv2CuDdfZEL7IxMrxI0iibK5UFhljBFj1WOtV1qKXX1qPrgsvT3qxwcvTOSq+NmM8pn9Y3to8a8Z5TP6xvbUbEOkPOP407dqbk4OWNoliiidlJVkUBhYjpC3EAkX89uut77aqWlKPc009V16bjLsKTxsxnlM/rG9tHjZjPKZ/WN7amdz9gZdp/k+JjVsqvdWF1NhcML8QeIPfUZvphUjx06RqEVWACqLAdBToOrUmt4yqlZ0KK7ZI5RtjXuOT74Pj414zymf1je2jxrxnlM/rG9tXncTZGHbZzTS4dJmRpDqgZyE1yi/E9g76+b7awNj/ZUo7+YWoN+HU4qvOP0J9izpUnZjKz6lK8bMZ5TP6xvbR42Yzymf1je2ok8KY2/GxYItnQSRxRo7GO7KoDG8bE3I43OtT2OuEoxce5BWrJxlJSf0lP8bMZ5TP6xvbR42Yzymf1je2oqip9qHtRX3bPc/kbfJXtSWaKczSPIVdQC7FrDL1Xorm5Hf1OI+cX7teV5vVpK6SR6jRtuiLZFcr/vqH5r/UaodXzlf98w/Nf6zVDru6L8iJ5/XfnyCii1FWymfpZSvUDx4gHiLdfXUpsbHSxfq5Hjvp0SRe3br317sDZvPyRx2uS3Xw7bekDr+sVb9pbi5MOhQZWEIZgdLut2YW45yt+GnRPCqll0IS6Z+pbVU7K+qv0KnLGWfMzatqWJ6+JzHtv21+IlHWfqqSn2PJHHnexXo3BNiGYXW44m49GluqufaE0LFObTmtOmLki9+otr/vuqRTT7djnzql/dw/v6k3u7u42KAt0VBsxDKcq9gU6gk3N710eJMy4rLHlZEYHM/Ai97MB126uuxrm2TthcDro73IJjcMNLHpqbW42uO3uruwO/rYjE5HIijbRdDx11Yg3B+yqFkrstx/CdWqrTOMY2fjOF9m4jFYl4yqk3yl1HQQLcDS9l82tdez90cVC2WJwwZrjncyKco1DKOlfjqDa3CmJHFaOykDTioA9IHCo7E4uQJlgCyOQLEsLdlyPQaovUylwksHWjo4Q5bbYkd6NjS4WYpKFF7suXVcpJFwTra9+OtQ0MJLfzFOHeDd/8pikkxhCSRAjMAbKqLmLDTpDUad9KSQc3mGjj9peBt1+bz1ahb1x+5XnDbf2ZZcDz+RGQLlLWBPugeHC9+82qN3kw6tEY87FlJck3ZmJPV5+OpvUKm13zLkYggFeF791vqHormx+0DbMScxW1+jl6NrWHHgTr2iq00TRkQ2CbpN6P51P7ExginikOojkRz5kYMf4VXsAbljxuf9/xqWhqzp1mGCHUcSyPHlL3dkx0UE2FtLkB0UjpJJlIZb6H3P21W93eS2aVWbElsMBbKCAxPG5IzDKBpx76q+wt8MXhVywzMqfsEKy+gMDb0Wrs2lvtjMQpSWZih4qoVAe45QLjuNb11XRj0Rax59SK22icuuSefHoRuIRQ7BGzKGIVuFwCbG3eNacW09vvg9l4eWNVZskK2a9rMncR2UmFqVxe8eIlhWGSQtGtsq2Wwyiw1AvoKtX6d2uPhPkqUahUqeO7XAytxt+ZsbO8ciRqFTOMua98yjrY6a0u98ff+J+dauTZe2ZsMxeByjEZSQAdLg21B6wK58XimldpJDmdzdjpqT16Uq021a5x7NC7VbtKhLumM7k52YmFwr4ychOcGjH4sYNh+82v7tdmyNqbOixEkseLJknNmDMSpJOnxBa17DXQGlpjd5sTNEIZJS0YtZbKB0eHuQNBUXUT0UpuUpy5fjx6Ey10a1GMI8Lz3z6l65U93+anGIQdGbRu6QD/AFKL+dTX45JPfknzLffjqvY7erFTRc1LKXTTQhfi8Nct79965dl7Ylwzl4HKMRlJAB0JBtqD1gfVUiosdDqk1kid9a1CtinjuXzYW935PtHEwSn9DLPJYngjljr3KeB7DY9tWfaOxkw2AxqxaK6TSZepS0diB3XF/TakricS0js7nMzksx7SdSdKlG3xxZiMRnYxlchUhTdSLWJtfh31DZoW2nF+M/sT1a9JSU1nvj9yJh90vyh/Gmlyk7YfC4jByxnpLztx1MCY7qe4j29VKsGxvXftbb8+Jy8/IZMl8twotmtfgB2D6qs20OyyMvRZz+5UpvVdcoru8Y/Yc2zFgxjQ46PRlVl6r2Yao/ep/ie2lRv78I4j5Q+4lcWyd48RhgwglaMMbkAAi469QbGuTHY15pGkkJZ21Y6a2AHVpwAqLT6WVVjlnjGF5JtTq43VKOMPOX4GrycyOuy3MYzOGlKA8CwHRHEcTbrrnm21thlKnBx2YEdXXp/e1Qdmb14rDpzcMpRLk2AU6nidVJrr8f8AH+UN+7H/AONQy0dnXKWIvL9cky1sOiMcyWFjjBXnW1werT6qbu9+yZcRs3DpAhkYc01gQNBGRfUjtFKNiSSTxOp9NTsW/WNVQqzsAoAAypoBoB7mrWopnNxlDGV5KunurgpxnnEvBz7R3UxUCGSaFkQEAsSh1JsODE8aial9pb2YrERmOaYuhIJBCjUG44KDxqItU9e5j+pjP2K9u3n+nnH3GlyO/qcR84v3a8r3ke/U4j5xfu0V53WfnSPT6L8iJdcdsKCYhpoY5CBYF1DEDjYX6q5vFDB+SwerX2VL0VApyXCbLDrg3lpER4oYPyWD1a+yvPFDB+SwerX2VMUU3J+WY2oe1fBRd7djjDmJsMgiBJW8QykNow9zxzBSvdxqv7N2xibwNPISiSZrsdLKpBGYjW6kgDvpn7TwxeJ1ULmscuYXGYe5J7r2qjbY2wvN2GXogwyQ6kr8ZJk+MLNYEW1trwFXKLXJdLWfuc3V0YfUpY9cHLvhEsMIRCSkzmVCAChU/EBuekLjhbS1uu9VOw530C5rKrntCuAQTfz2t2g1LYrfI4iJocUoa9yhVQGjcaqQbjo30PXavzszaAMuGaOIyzxDK2cqS/UMunFRwJJPntV+t2Vwxjk5tqpts6m++Mf9yfE7DxAUwuLQRuAzELcHMRZSLtqCGI77198Ji8ImIHNkoGVlbnGuFZNVZyyWynsHAjv0++3sZLLI8bKYi5vIHC3sWuo16lFtR1mvngtxecU5ZopCdHIFxGLg3Ddb209ybVG5rpzN4z4LEIZnitdvJI7Q3sw8uERDM8WZtTCzNICoBvkN+iSTpm6ha9VfZG/L4bOF6RClEYjpcdCRew7e3U8a9lwseHcZJDh2D3VpcrEgdYAjDWI1101AvfhBbf2ikkh5s9AXNyLFieJ4X17+FaQhHt6E9lklz6l22hvwGwP6R1kc2VhYhivXc8DewJqiPj4X5z9Hkva2S2mo6iwzceA7e6o3pHQX/l218JzoAoue2sdMYLgic5WNdR8pJst9AQdNbjh5uuojGyj7ANT2dndXVNDY2Y2NSe4e6h2jtGKG14lOeY9kaEXHnY2UfK7qp2SL9EOR2cmvJ5hV2ZhzicNDJNIvOszorN+kJZQSRfRCot3VaBuPgPI8P6tPZU2qgCw0Ar2q/U16l1xi+6IUbl4HyTD+rX2V74m4LyWD1a+ypmis7kvLMbcPCIfxPwXksHq19le+KGD8lg9WvsqXopuT8sxtQ9q+CI8UMH5LB6tfZR4oYPyWD1a+ypeim5PyxtQ9q+CI8UMH5LB6tfZR4oYPyWD1a+ypeim5PyxtQ9q+CI8UMH5LB6tfZR4oYPyWD1a+ypeim5PyxtQ9q+CI8UMH5LB6tfZR4oYPyWD1a+ypeim5PyxtQ9q+CI8UMH5LB6tfZR4oYPyWD1a+ypeim5PyxtQ9q+CI8UMH5LB6tfZR4oYPyWD1a+ypeim5PyxtQ9q+CI8UMH5LB6tfZR4oYPyWD1a+ypeim5PyxtQ9q+CI8UMH5LB6tfZR4oYPyWD1a+ypeim5PyxtQ9q+CI8UMH5LB6tfZXnihg/JYPVr7KmKKbk/LG1D2r4OTAbJigBEMaRhtSEUKCe02orrorVtvlm6SSwgooorBkKKKKAKq+9Gw9DLELEm8hQdPT4w7dNCBa4q0V4RWU2uUayipLDKBNsnAiMBwIpJzoWDMysCD0NdBqLHste9dUuwUikhkIijdSMpNyzm92JFz18Dc2B+ro3r3bcxOcOAb3YpYE37UvwPd9XZS8XfadZV57VolZVuDcNa2Ygtx016u6rVcpWdnyUbVCp/VH9C97R5+aMmReZ/RuX1XO6kElNRlCi/UfMeNdOCkWFQ0ShmmRGVRYKxVbWXvIB7NfPS52hvNPOpzEZGAZgBGGuutgQugrlnx8jRWwzrEGspJcXt130sgN73HWK32XjDNFqI9WUW3fDDYXEQNMsSidjlNj0rqdc1vjDXSxpb4fYLsSWBUHgNC3de3sq57G3stE8eOlhksdSGu+mlzYdLq1B1qF29vbhlv+TsSWuL2Nx5r8Kkg3D6WR24n9SIDG7P5vtC9h0v5+2uJ8UqC9/Pp9ndXdPtnnIGDLYg3QkW/wDgaVWMHgJsVMsUCNNI3uUQX9PYq9rGw7TWtlmDWqnqZ+ZyZZFSNXdnIVFAuWZjYADiTetJcl24Q2ZhbPY4iazTMNdR7mNT1qtz5ySeyo/ky5KE2eOfnIlxTC1+KxA8VjvxY9b+gWF7sSqMpdTOrXBQWAooorUkCiiigCiiigCiiigCiiigCiiigCiiigCiiigCiiigCiiigCiiigCiiigCiiigCiiigCiiigCiiigPDUDvHuVh8aLyKVkHuZEOVx9lmHcQan6Kym1yjDSfDFXtLkrnBukgkUDTLljk9OYFdO4i/dVYxO5eLjbpYeVhY3KKSxv2lcw07qfdeVKrpIry00Jcmb8bu3iP+XhsUxPUYZLj/Lw9FfDA8ne0pm0wbKD8Zwqem8hBrS5oo7pMxHSxiJjZHIPLIb47EhV/Yh1YjsLsAB6FPnpo7u7qYbAx83hYljB90eLtbrdj0m9J06ql6Kibb7liMVFYQUUUVg2CiiigCiiigCiiigCiiigCiiigCiiigCiiigCiiigCiiigCiiigCiiigCiiigCi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4" descr="Image result for stack of old newspap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6" descr="Image result for stack of old newspaper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10" descr="data:image/jpeg;base64,/9j/4AAQSkZJRgABAQAAAQABAAD/2wCEAAkGBxASEBUQEhIWFhUVFxYVFhcVFRAXFRUVFRUXFhYWGBUYHSggGB0lHRUXIjEhJSkrLi4uGB8zODMsNygtLi0BCgoKDg0OGhAQGy0lHyUtLS0tKy0uLS0rLSstLS0tLS0tLS0tLS0tLS0tLS0tLS0tLS0tLS0tLS0tLS0tLS0tLf/AABEIAL0BCwMBEQACEQEDEQH/xAAbAAEAAQUBAAAAAAAAAAAAAAAABgECBAUHA//EAEEQAAEDAQQFBwoEBgMBAQAAAAEAAgMEBREhMQYSQVFhEyIyQnGBkSNSYnKSobHB0eEUFjNTB4KTorLwNEPC0hX/xAAbAQEAAgMBAQAAAAAAAAAAAAAAAQIDBQYEB//EADERAQABAwMCBAQFBQEBAAAAAAABAgMRBAUhEjETQVGRFSJhcRQyUqGxIzM0QoHBYv/aAAwDAQACEQMRAD8A7igICAgICAgICAgICAgICAgICAgICAgICAgICAgICAgICAgICAgICAgICAgICAgICAgICAgICAgICAgICAgICAgICAgICAgooFUBAUgoBBRMggXpkVSAUggICAgICCigCVE1RA8H1sQzkYO1zfqsc6i1HeqPcUZXwnKRh/mb9UjUWp7VR7jIDgclkiqJ7ApFVIICAgICAgICAgIMC3XltPI4EghuBBII7149wqmnT1VR3iBBPx8370n9R/1XFRqr36p91cqGvn/ek/qP+qn8Ve/VPuZU/wD0J/3pP6j/AKp+Kvfqn3RmVptCf96T+pJ9VP4m9+qfczK02hN+9J/Uk+qfib3659zl5msl/cf7b/qn4i7+qfdGZG2jMMpZB/O/6q9OpvRzFU+5mW3szSuVhAl57Npw1xxv29i2Wl3e7TMRc5hMVJxTTte0Pab2uF4PBdNbuU3Iiqnsu9HZK89hqbNtMmZ9NJ+ozFpy12HI3bwCL147Go/qVWqu/l9UZbde1IgICDXWlbEMA57udsaMXHu2d68Wp11mzHzTz6GUXr9LJnYMAjHc53icB4LQX95vXJ/pxiFJqR+stgnGSUu9ZxPuWvmq9dnNUzKMvGOVzsWRSOG9sbyPcFMaK9PlKSR8jcXQyAb3RyAe8K06G9H+soKS1gP05C0jzXEfBViL1qeMwct9QaVzs6REg3OwPtD53r22d2v25+flMVYSqytIYJ+aDqv8123sO1b7TbjZvfSfRaJiW3WwSICAgICAgICAg12kP/Gl9Urw7l/i1/Yc8XCqKEoKEqRYSpQtLlOBYXK0QjKwuVsIWFytBPZOf4f1ZdFJEeo4EcA/Z4gnvXS7Ndmbc0T5L0dkrW6XQfS6o5GuhmGYa0nsDiCPAlc/uNfhaqi5DHVOJTdpW/icxlkVUihKjIitv6TapMUBxyc/YODd54rQ7huvTm3a91ZlFYo5JX6rGl7zjvPaScu0rRW7V2/VxzPqr3SKg0I1rnVMhPoR4DsL8z3XLoNNtFNERNyefRbphI6CxqeH9KFjTvDRrd7jiVtqLFuiMUwnEM4rMlaUMMCvsyCYXSxMf6zWkjsOY7lSq3TVGKoyhFbT0Gbi6llMZ8yS98Z4B3SZ4nsWvv7XauRmnhE0orO6WCTkaiMxv6t+LH8WPGDviFob+huWZzCkxhLNHtKy0iOc3syD8y3drbxxzXt0O5zRMUXeY9UxUnLHggEG8HIjIjeujiYnmGRcpBAQEBAQEBBrtIf+NL6q8O5f41f2HOyVwyi0lTAsJU4QsLlMQh5lytEImVhcrYQsLlbAt1lMQJl/Dhp1pnbLmD/Irf7LTzXLJQmxW+Xc007qterc0ZMY1vfi4/5BcvulfVfx6QxV93RaP9Nnqt+AXSW/yQyva9ZBEtLre1SaeI49dw2A9Ucd60O6a/p/pW5585Uqqwjlj2ZJUP1GYAdJ2xo+Z4LUaTRVX68R285RHLolmWbFAzUY27eTm47yV1tjTW7NPTRC8Q9aysjiYXyPaxo2uIA7OJ4L0EzEd0UrtOm33U8Ln+k/mNPYLtY94CMU3fRq36VWi7Lkm9kbj73OKhXxKlG6TWkOtC7g6Mj3hwUHiVM+n03e278TTFo8+I6zfA/IlIlaLvrCSWfaUM7NeGQPG27NvBzTi09qtn0ZYqiezztSzoaiMxTMD2HYcwdhac2kbwoqpiuJiUzEOY23ZctBIGvcXwPN0cpzBz5OS7J12R248QOe1239HzU9mKYSbQ3SHUcIJHeTdgwnqE7PVPuUbdrZt1eFcnjy+iaavKXQAV0eWRVAQEBAQEBBrdIf+LL6pXh3L/Fr+w5ySuHhjWlynBLzc5Wwh5OcrRCMrC5WiBY5ytEIWFynCFCpHTtC7OMNMNYXOkOueF+DR4AeJXV7dY8K1Ge88s9MYhtbTrWwxPldk0X9p2DvK9d67Fqia58iZw5GNaebHpSvx7Xu+65CM3bvPnLD3l2RouwXZUxiMM7W6Q2mKeB0nWPNYN7jl4Z9y8us1Hg2Zq8yZw5rTxSTShjec+R2Z3nEuPvK5Oi3XfuY85Ye7qFkWcyniEbNmZ2udtJXYabT0WKIphmiMPK3LXbTsvu1nuwYwZuPyA2leqmnMqV19MIpTWLUVsnLVDsNnmt4Mb8z4qaqYjhipia+WbW2AITzcWHInMHcVTCZt4Y4oxuRHSo+jG5TMGGLJSXZYfPt3quETDXuonNeJYHclMMtXoP4EHDuOCjCMTHZKtHNIBUAxyDUnZ02bHAdZnDeNimKmaivq4bG06COeJ0MrdZjxcR8CDsIOIOxRVTFUYlkxlySWlkpah9HKby3GN5/7Ij0XduGPEFczr9NNqvqhgqjDqehtr8vBquPlI7mu3uHVd7iO5bbbtT4tvpnvDLTOYSFbJYQEBAQEBB41MDZGljhe1wuIxxHcsdyim5E01dhrfy1Sft/3SfVeGNr0vbp/eUYPyxR/tf3yfVT8K0v6f3kxC06L0f7X98n1T4Xpf0/vJ0wiOl0NLE8QwsucMXnWebr8m4nPb4LUbjRYtT0245Y68doRwlauIVWqUF6kSHRCwzPJyjx5Jhx9NwxDeIyv8Nq2e3aTxq+qqOIWopzLpRXTMznOmtuctJyMZ8nGcSOs8YeAxC5zc9V4tXh0zxH8sVVWeHloNRcpVB5HNiGsfWODR8T3Km12uu91T5FEcumrp2VzzTuu16gRA82MY+u7E+673rmd3vdVyLcdoY65Z/8P7OwdUuGJvYzsHSPjh3FeraNPiPFnv5JohLqupbEx0jzc1oJJ4BbyIzOFqpxGUesWH8S51RKMTkPNbsaP92rPVPRGIYKaeuct5FJqERu/lPBYp5ZonHDxraoG9gF+8nLuCjBMsDkEUwo6BDDGlgUImGuqadRKMNVXQPN00Zunh5zSOs0bDvwvHYowpPHKZWNaTamBkzcNYc4ea8YOb4+65Tl6KauqEa/iXZWvTCqYPKUxLr98Ru5QHsuDu4715dXZi5bK4y1WhVp6lRG+/myXMPY7o+Bu965/R3JsajE9p4Up4l1hdWyiAgICAgICAgINZpBaraaF0h6RwYN7jl3be5eXV6iLFuZ80TOIcpnlc5xc43lxJJO0k3lcjVXNVU1T5sMvK9UQKRt9HbCfVP2tjB5z/8Ay3efgvbpNHVfq/8AnzWppy6fSUzImNjY0BrRcAF1Nu3TRT009maIwiemWkmqDTQu52Ujh1RtaOO87Phqdw18RE26J582OqpBVoPox4dQ0PsrkKcFwufJz3bx5re4e8ldTt+n8K1z3nlmpjEN44r3zOOVnH6+oMkkknnOc7xOHuu8FxV6ubl2qfWWHvLqtjUgip44/NaL+04u95K6/TW4otU0+kM0I5/EGt5sVMM5HFzvVZdh4kH+VemmcSwXp4wkdk0vJQtZtAF/ac0qnMstFOIWWhIDze/sSETLxZGomURD1EahbA6NEMaWNCWvqIkVlqZxquDt2fZtUSpJotJyNZNTdWRvLM3awuDgO0H+xRHdNricJXNE17Sxwva4FrhvDhcR4FTMZjDO43Y0bo9eAnnQyOZf6pIv8QuT19M27uYYZ7u4WfPykTJPOa13iF09mvropq+jLDJWZIgICAgICAgte4AXk4BRM4jMjlmk9sGpmvB8m29rB8Xd/wAAFyev1Pj3OO0MNVWZaZeFVRTgSHRvRh9RdI+9sW/a/g3hx8OGz0W31XuauIXppy6PTU7I2BjGhrWjADILo6KKaIxTHDJEYRDSjSwC+Gndjk6QZDeGHaeP+jUa/cYpzbtd/VSqv0QdaGeZY0k0KsXlpeVePJxm/g5+YHYMz3LZ7bpPFr657QvRHm6Tculwysa036sMjtzHnwaVivTi3V9pJcooo9aSNu97B4uAXG2ObtP3hhju6+u3jszIFbZ5S2YozkxkfvcXH3FSwVc14TxxuxRnadjtY6x24qWNlxhQtD2DUSOahhjytREsCoCKS01a1QpPZrw7VraKTeSw97SPmqnaqE4V3o83KLRj1bUrGjIua/2mNcfe4rmd2/MxVd3UtFHX0cXAEeDiPktxt0501LJHZt17kiAgICAgICiZwIfp3bOqz8Mw854veRsZ5vf8O1afddX0R4Ud57qV1Y4QIrnWJQKYjImejOiF90tSMM2x7+L/AKeO5b3Rbb/vc9mSmj1S+trYoGa8jg1owH0AGfYFtrl2izTmqcRC84hz/SLSuSovjjvji/uf6x2DgFz+s3Gu78tPEMc15R1azKjIoKR80jYmDFxu4DeTwAxWWzam7XFMJiMut2XQsgibEzJo8TtJ7Suvs2otUxTDNEYZazJYlqsvglG+N48WlYNRGbc/aSezltEbpYnbpIz4PBXG6ecXafvDFEcus3ruIZcIDah1Ldjccnsju8S35IwVcVpxWu8m/wBU/BSzS1VO5GPLPiKLQ9gUWCUHhKURLX1BRSWnrSolSWtc2+qomemXdzW63yUeaPOE5Vnp+rllpHWtWsO4sb7MbWn3grmN3n5mOeZdO0VbdSRdjj4vcfmtvtkY09P2Xjs262CRAQEBAQEGDbNoNgidK7Zg0ec45D/eK8+pvxZtzXJLk9ZO6R7pHm9ziSTxK465cm5VNdXeWCe62mp3yODGNLnHIDNWt26q6oinuiOXQtG9F2U90ktz5c/RZ6u88V0ej2+iz81XMs1NMQst/TCKK9kPlJMr+o08SOkeA8U1e5UWvlo5lFVWECr6+Wd+vK8uPHIDc0ZALn71+u7VmucsczljrCgSB0TQexeSj5d458gwB6rNnec/BdLtml8OjrqjmWamEqC2qwgte28Xb8FWYzEwOS1cBY5zdrSR7J+y4WqPDuTHpP8A6x+bptBUiSJkg6zWu8Riu4s1xXRTVHoyIZ/EqFzH01Y3qOMbj285hPg4d4V5YL0YxKYMqGzQh7cntvHDWH3Usucw1NPIjHDYRSovDIbIiR0iDHlkREtfUSIrLT1brzcNuHiolRSwY+VtB8g6FPHqA+m/D3AOUR3Tb5qylxIGJwAxJ3DapyzuSWRIZXTVP70j3jsJJA964/ca+u4xz3dksyDUhjZ5rWjvuXU6ajotU0+kLwyl6EiAgICAgoSonjuOcaV2ry8uq0+TZeG8Ttd9PuuT3LVzeudMdoYqqmtsyyZah+pGMuk49Fo4nfwWDS6au/VimP8AqIpmU0i/B2bHcTfIRjkZH93Vb7l0FP4fQ08z837snFKJ25pNPUXtHMj81pxPrO29mS1Op3G5ezEcR6Mc1zLRrXKqoKXIN/ojY34ibWcPJx3F3E9VvzPDtWx2/SzerzPaF6acy6cF1LKqpC9BS9BAdL6LUqC4ZSDW7xg75HvXIbvZm3f6o7SpUz9C62+N0BOMZJb6jjf7nE+IW32e/wCJb6J8k0txbFnsqYJIH5PF1/mnNrh2G49y2+OE1R1RhENDLUfE51BUc2SN1zd3dvBwIPHioiWC3Vj5Zbqq5r7xk7Hv2qy0vWKdCJZDZ0TlV06GWPLOhMtfU1ChTLU1dXqN17r3uOpE0ZucTdgFWZUmUm0csz8PAGOxe4l8h3vdmL9oGXcrRHD0UU4hr9P7T5GkMbf1Ki+FgGdzum4djTd2uC82ruxbtZWlpdFLMBkiiGTbnO7G4nxOHeuW0tudRqY9M5Vjl1FdlEYXFIICAgICCOaX2rybORYee8Y+izb45eK027azwqPDp/NKsyjFlWKZRykjuThGbzcLxubf8Vp9LopufPXxT6qxDMr9I2xs5GjbqMHXI5x4gH4nFeq7uNNFPh6aMR6pmr0ReUlxLnEknMk3k961dVc1TmZyxy8tVVyhS5TkVuTIqGpkbezrcqIWcnG5obeT0WkknaSc/svXa1961TiheJlmDSqs88ew1X+L6n1/ZMVSvGlNX549hqj4vqfX9k5leNJ6vzx7LVHxfVev7HU9abSOqc9jS8XFzQea3IuAKvZ3XUVXKYme847J6kl0ks7loTcOeznN47x3j5Ld7lpfHsz6xymYygVLUuhlbK3NuY85p6Tf92gLl9HqZsXYqUzh0ClqWSMEjDe1wvH0PHYu2t3KblEVU9pZGj0s0c/EgTREMqIxzXHJ4z1H/I7L1aYYq6M8wj1FbziTBUtLJW4EOFx7ePrDAqIlj6vKWxjq+KsnLIbVqTKrqvihliz1oG1VmTLX1dY1t2veSejG28vedguGICjKsy3ej9hvD/xVSByt3k4x0YWn4uu8L7lMUstFHnKQTStY0ve4Na0EucTcGgYkkq3ZlcwqbQ/G1RqjhEwFkDSOrfi8jYXZ+G5cvumqmurohjmXQtDrN5OMyuHOflwZs8c/Be7aNL0W/EnvV/C1MJGt0sICAgICDHrqpsUbpHZNF/buHeVhv3qbVua6vIQprGuvrKrEOPMj2vIw7mj/AHjzEU0zM6nU+faPVX6tbaloyTnnYNHRY3BrRsw29q8eo1ld6fSPT0VmWvc1eZEvMtVsoWlqZFNVTlAGKMi8MTKVwYqzIvDVGU4egCrlK4BQlkUQ8oz12f5BZtP/AHafvH8oju6eV37IhmlVj6jjMwcwnnAdU7+w/Fcvu2g8OfFojie/0VmGqse1XU7rjeY3HnDa0+c35jasO3bjNirpq7fwiJTSCdr2h7HBzTkRkV1lu5Tcp6qZyswrYsWnqmgSsvI6L2nVezscPgcOCthFVEVItU6J1cX6ErZW+a/mP/8Al3uUYYZtTHZhOgr24OpZP5QHjxaSo5VxVHkqyGsdlTTd7Q33uNycmKvRn0mj1a/pFkA2m/lZO67mjxTErRbqlIbIsGCnOs0F8hzkkOs877tje5WillpoilspZGtaXOIa1oJJJAAAzJJyCldR7WvbcQHNcMQbi1zSN2RBBUd4EFtvRWSmJlo2l8WboL73M3mInpD0c91+S1Gu22LnzUd1Jpe+jelzmtAv5SPK7rN7CfgVrrGuu6Wei5GYImYT6gtCKZuvG68bd4O4jYuhsai3ejNErROWWF6EiAgICCO6UyBzooSbmkmR/qMF/wBe+5aXda4maLc9s5n7QrUiVfVulfrnAZNbsa0ZNC5vUX5u158vL7IYpCwC0hEStLVOULdVTkwpqqcmFQ1RkwuDUynC4BRlK4BRKF1ygVAUJe9H+qz12f5BZtP/AHafvH8kd3T19Bhda9gIIIvBwIO1VqpiqMSIVb2jro75IhezMtzLPqFy2v2uq1M12+afRWYaShrZYHa0TsDmw3lru7YeIXk0mvu2J47eiqTUGksD8Hnknbn9Eng/LxuXSabc7V7iZxK2W5a4EXjEHIi64962MTFUcTlaFb1IomJBM47yNFaellLFe1pM0mWpFc64+k+/Vb438F5b2stWvzSiasIfa1VUVv651Y8xCwnUwyLzgZD23AbloNVutVzijiFJlvdDrX1CKOQ4ZQuO79s/Lw3L37br+uOiuU0zhMFuu66Bae0lNFI2WI6tTIRzGAasrb8XyN6t2POzPHMancrVmac1d1amJRVj43B7HFrhuOHYRtC5u3drs1dVEq5TaxNKWSXMluY/K/qOPyPBdDo91oufLc4n+VoqSQFbjKyqkEBBC9M3nlwN8Y/zcfkFyu91zF6PspUjhWjFEFCFIXIhTVRJqpkLkFQEFwCgVuUCtyZFbkQ9qMeUZ67P8gs1j+7TH1j+VodOX0FYQUuUDR2ro3FLe5nMdwHNPaPmFqdXtVu9PVTxP7Iwilo2BPH0o9Yec3nD6haC9oNRYnmM/blWaWqihdGb4pHxn0HOb4gLHRq7tvjMwhlstWublUE+s2M+8heqnd71PmnMklq1x/7yOxkQ/wDKmd4vT5ozLBqYXy/rSvkG573Ob7Jw9y89evvV8ZGxs6wZZLhHEbt5Gq3xPyU2tJqb88RP/TCV2VorGy50p13bruYO7rd/gt3pdnt256rnM+nkvEIxpbYnJSc3BjjrMI6pBvuv2XbFrdbYnS3eqntPZSqPNkN0vcylxYX1I5gHVebsJHHYN435Z3jbWt0tza6qu6YnhE44pXylziZaiY4naTsaBsaPAALU3LleruYjsjmUv/JYNPqmUtn6XKDFgPmah6TfA7eC3FvarcW8VRyt0ovKZYJOQqWaj8dUjFkgHWY7aOGYWj1egrszmOysxKSWJpHLDc13Pj3E85o9E/JX0m5V2Plq5hMSnNnWhHM3WjcCNo2g7iNi6axqbd6nqoldlLPkVUjWWjYcM79d+tfcG4G4XAk7uK8Go26zqK+uvPuiYyxDonTen7X2Xn+C6b6+5g/KdN6ftfZPgum+vuYPynTen7X2T4Lpvr7mD8p03p+19k+C6b6+5g/KVN6ftfZT8F0319zB+U6b0/a+yj4Lpvr7mD8p03p+19k+C6b6+5g/KdN6ftfZPgum+vuYPynTen7X2T4Lpvr7mFfypTen7X2T4Lpvr7mD8qU3p+19k+Cab6+5g/KtN6ftfZR8E0319zC6PRenaQ4a94IPS2g3jYrU7Np6ZiYzx9Ut2tsCAgIKXIMeooIn9ONru1ov8Vguaa1c/NTEjCdo5Sn/AK7uxzx815Z2rSz/AKowo3RukH/Xf2uf9VEbVpo/1MMyCzIGdCNg46ov8V6beks2/wAtMQllXL0iqgYNr2e2eIxu7WnzXbCvNq9NTftzTP8AwlzWppixxa4XOaSCOIXE10TbqmirvDHMJDobSwhjpW4y36ryc2jMNaNjSNu3uXU7TRbm3mnv5rUpIttCzSaYVFIymP4poe1xuYwdN0mzUOYcM9bYFh1E000T1olBrNY8RjXz7iQNgJ2niuK1NVE1/L2US7RKypHPE95YwZXYF/D1Vtdq0lyavFziP5WpThdNhZVSCAgICAgICAgICAgICAgICAgICAgICAgICAgjOl1law5dgxaOfdtbsPd8Fod40fVT4tPeETCJ0VU6CUStxGT2+c2/Hv2jitNodXVYuZ8vNGUrtS3oIKcVBOsHYRtb0pHHJoHxvyxXX1am3FrriU5QMiWolNTUYvODGDoxM81o37ztXLa/XTdq6Y7KpNo7YBmPKSC6MbMtc8OHFZdu2+b0xXc/L/KYhO2MAFwFwGAA2LqqaYpjEdllysCAgICAgICAgICAgICAgICAgICAgICAgICAgILXNBFxUTETGJEAt+zORkuA5jsW/NvcuK3HRzp7vHaeYRMNS6BpIJF+rfq346t+d25eHxq8dOeFW+0fsLljyjxdGPF5+i2227bN6eu5+X+VohN2MAAAFwGAAyAXV00xEYhK5XBAQEBAQEBAQEBAQEBAQEBAQEBAQEBAQEBAQEBAQYNr2eJ4iw55tO52xePW6WNRamie4jFi6Pue8mUFrGkgja4jZ2cVoNDtVddebv5YREJkxgAAAuAwA3LqKaYpjFKV6uCAgICAgICAgICAgICAgICAgICAgICAgICAgICAgICAgICAgICAgICAgICAgICAgICAgICAgICAgICAgICAgICAgICAgICAgICAgICAgICAgICAgICAgICAgICAgICAgICAgICAgICAg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108" name="Picture 12" descr="http://i.haymarketindia.net/Utils/ImageResizerWM.ashx?n=http%3A%2F%2Fi.haymarketindia.net%2FNews%2FZQ-logo.jpg&amp;w=4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4577">
            <a:off x="1062925" y="5261121"/>
            <a:ext cx="1820434" cy="111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channels.roku.com/images/79c3d05ebb094b25801a3e1ac5dd731d-h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1684">
            <a:off x="6432647" y="5409502"/>
            <a:ext cx="1967697" cy="115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5575" y="893281"/>
            <a:ext cx="86377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endParaRPr lang="en-US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b="1" dirty="0" smtClean="0"/>
              <a:t>Gardening activities- sowing the seeds or watering the plants regularly.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b="1" dirty="0"/>
              <a:t>Drawing or sticking pictures from newspapers or old magazines</a:t>
            </a:r>
            <a:r>
              <a:rPr lang="en-US" b="1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b="1" dirty="0" smtClean="0"/>
              <a:t>Making models using waste materials or scraps.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b="1" dirty="0" smtClean="0"/>
              <a:t>Reading books.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b="1" dirty="0" smtClean="0"/>
              <a:t>Audio visual aids.</a:t>
            </a:r>
          </a:p>
          <a:p>
            <a:endParaRPr lang="en-IN" b="1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62595" y="389225"/>
            <a:ext cx="7546590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Environmental Science at home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AutoShape 4" descr="Image result for the very hungry caterpilla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441" y="3068960"/>
            <a:ext cx="2134063" cy="142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BEST OUT OF WAS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3478867"/>
            <a:ext cx="2157036" cy="143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BEST OUT OF WASTE PAP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81252"/>
            <a:ext cx="2087436" cy="153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442" y="4725144"/>
            <a:ext cx="2036670" cy="199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7865181" cy="53285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2514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https://encrypted-tbn0.gstatic.com/images?q=tbn:ANd9GcSfGilvikMlyt5mKLNLgunZP1QrgNW6dB9kYyOd23MsJrbNOQIEM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72" name="AutoShape 4" descr="https://encrypted-tbn0.gstatic.com/images?q=tbn:ANd9GcSfGilvikMlyt5mKLNLgunZP1QrgNW6dB9kYyOd23MsJrbNOQIEM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6" descr="data:image/jpeg;base64,/9j/4AAQSkZJRgABAQAAAQABAAD/2wCEAAkGBxQTEhQUEhQVFRUXFhYUFhcYGBUWFRgXFRcXFxQVFRYYHCggGBolHBUUITEhJSkrLi4wFx8zODMtNygtLisBCgoKDg0OGxAQGywkICQsLCwsLCwsLCwsLCwsLCwsLCwsLCwsLCwsLCwsLCwsLCwsLCwsLCwsLCwsLCwsLCwsLP/AABEIALEBHAMBEQACEQEDEQH/xAAbAAABBQEBAAAAAAAAAAAAAAAEAAECAwUGB//EAEQQAAEDAgQDBQYEBAQDCQEAAAEAAhEDIQQSMUEFUWEGInGBkRMyQqGxwRRS0fAzYnLhBxUjgkOSsjRTY3OTosLS4hb/xAAbAQACAwEBAQAAAAAAAAAAAAAAAQIDBAUGB//EADIRAAICAQMDAgQEBwEBAQAAAAABAhEDEiExBEFRBRMiMmFxgZGx0TM0cqHB4fAjFEL/2gAMAwEAAhEDEQA/AOsJUjmkCUWIiSlYDFyVisiXIsQqbS5waNSYCqyZY44uUnsiUYuTUUD9r+D+0oinSxGR4kuIJh/JpjRv6rhdP65OeZvRce3n7nVj00cUfr5PDsViH0z3u+JIDg4OYSPyuHvC/wA16+OT4U6M+m2Hdm6FTF4mkw5jTzAvAcR3ZGa4PdsTdV5M+mNt0WY8Op0j22hwChQpZKGILgCSG1nS4T8IfFxyssD6uEpVe4svp+WXxRQI6Rr+/BWtnMlFxdPkjmSsjY0pWAsyNQCzIsRA1EWARhsOXd51m89z/SN/HRNbhxuwmwGVggfMxuTr9lZSRW5t7IsqU2U+9iagpDUNN6h8GC48TCrlljHksjg7ydfqBO7YUqf/AGegD/PVMk9YGiy5OrXYtjKOP5Y/mZOO4jiMWe85zxNmtBDB5C3msk55MgpTlLkqw/A6pdEOB/pMeZNh6oWGT2oOTQpdnHi5JPNoy3HLUq1dLIaggilwUtaXeydDO8XO268lZHpUuR6WlaQhU5ADwCsWOC7ENbFnVqIXY2ZOxj5k7AUosCxlYjw5beijKMZKmicZtcF1GpJ7tjy1H+3kei5+Xo2t8f5F0ZqX0ZY3I4we7sTr8ucws+CSx5E+PJJ77MEe0tMH9zuF2lJNWjK1TpjSiwHlKwGlRsAwlW2WkSUrEMSlYECUWRZEuSsTYTw0XcRrEDa7pk+gPquN61m04FHyzd0ELm5eAejRa4n2oa7UExIjpK4Sm8SWm0dD5jmqH+GmCzuMvLXScubutbOxF/rprquxl9azwilSt9yEcSlZSOz9DBPdkGUO07xzG9rnQdAVpn1L6nAm+U9y7A/bkGYXCveMweGtm2rneUlUdPi9yTV8GjqfUYYUtrNWws2YHMyepJ5noAuvBaY1dnnOp6qWeWp7DSp2ZhiUWBEuSsEKkxz3ZWiT+7nkE1vsgStmzguC7kZz4HKPAfF526LRHEl8xKn2CsXhG0u/WflnQavd0awXPonJwS3D2XdyZl1fxLjGHpGgP+8qR7SOg+DyBPVZ5yyz2gqQLTDjkGp9lROao9z3EyTvJ6lVLpL3kyOv6GjhOE02TDJIvczZTWCK7BqbRoUXbAAfJNNLgasKpNlT1E1GzQw2DABc6ABeTtzUTTCBzPH+0Bq/6dKRSGvN3U9OiSk2voVZct/CjFCRmHlIaHlFgPKdjHlOwHlFgMU7AMwLmv7jrH4XWEdDOqydVh1x1R5RqwyUlpZOowtllUa+6dp5g/ZY8WeWP7BKFbMavw50TTmoN4HeHi3lY30XShmhNbMreJv5dwFziDBEHkp2VtNbEfapWBoEqdlpEoIjFAESgRW4oIk2VIp1CJtlJPJt5J+XquP6pheXRXazo9BKoz/AnU4gHCwgbW+oK49KGzNNN7oDxXEY0MjrlHoBok4qT2LscKW5kcQqtfJFzoTv5clfByjsyaig/Asy0wOd/wBF1fT4fC8nn/ByfUclzUF2LJXRs54pQAxTFZfRxeUQWU3gaZmyRPUEFC2ZJSdUGU+POaIZSotHRp9Te6tWRrgksn0K63aDEOtnDR/K1o9DE/NJ5GxvLIApYhzagqTLwQZdcnxJ1UVzZFN3Z0H/APT0i4B7HNfbNBBAk6um7R4rRUqtqjQ8NrU9jYpYU1LshzdnAiD56KtO+ClYZS4QLVYGvAkB+oEietpUmmt6E8co70WnCiM4sDYj8rlTKuSSj3QRhaQJAk9YUVuy+CMjtbxef9CmbfGf/ih7kc2SvhRzTQmZSSiA6AEkMUoBizJhQs6Yy6lhajvdY4mYgAzMSR4wnRJQk+EaeC7N1j3nxS1jMYM7GBdHHJdHC1u3QbjDTbTDKlQVHbmIaPDqOa5+bHGUri9y6Ulpq7ZmUcX7J3cdmb494ee+qzyxuDtFSZvYbHioBcT1g/VWQzeSzWyl9Ro1os/9Np+yfvyI6voYq6hUMgCJQIiUyLK3JMiwfEVCB3ZMuDYHXn6LJ1KWm7NnRN3JfQGxdc+7q7Yfay4cpa3fY6EY0V4XgdaoZqENby1cfPZVZeox4l8O7LIts28PwRotFlz31MpOyyVIlxHhjmsD2gwBDhuI38P0XoPS+oft6Z8Xs/8AH7HI6zFqlqX4mW1y7NHOJIASAGKYIiSgYTg8BUqTlbAb77jZrf6j9lbDFKTouhgk93sgxnB6jmlzHtw9ITmxNWziP/AYbNH8xnoVsjjjjdR3ka4QjFbGFie1nDeHgswdM4zEExnfLgXHUjmfAX5qTg+Zsk5XwZn4niWM/jVDhqRkhjYab/ytiPE3VM86gvgW5S80Fsjsex+Dw9IZWtitu5xzOfzLXH6BYYdU8j0z2f8A3BTklKT5OkbWAlrvdNiOR2KtdcEIyrZgTsaaWcHUDXYyQAR0uoLay2MqOUe7M4uO5lFGaTtjoESc0gwdVHnck1TpjSgVES5Ay7C4WpVOWmwuNjA5HQ+CEmycYOXBs4Xsw4Qa72U27iZd6C2ie0fmLlhr5mEVK+Bo2DTUMz3jI9OSon1eNbIs+BcKwfEdrHRDAGDYAR8gqH1M3xsJ5JMyq/GnPPecTO0pJuT3K3YA/HNtcc73TUOAogziOzWk72B15WUlj2HpYTRxNQEEMcOe31RLplIdG1h+NvyiZHSyr9jIgugeV0iJElAhiUxESUCK3JMiXYBzb5tJb6gO0XH9Vb0xS+p0PT+ZE5bmkAfdebnOT2s6MUmX/iJgBUtOnY2tw7BPvdVTTW4kbIriLiQrOn67Nhk9L2fKfDIyxxa3OexvBmPccjhTcZMH3T5DT96r1vR9Xrw6q45X7fsc7N08W/BiYnCvpmHiOR1B6g7ro48kciuJgnjlB0ykuUysuwOBq13ZaTC7mdGjxOgUkrLIYpT4OtwnZunQYXVDnqRNphv9I1nqtOHFckalCGNW92eZ8Z/xFcyo9jKbMrCQykQC1rgffc0GHum/e05LoOEIWnySTctzFH4/iTs9eq4Uz8TtP9jRHygLNPPGGy/JEZ5Ix53Z0nCOBUcOO42Xbvddx/TyWKeSU+TLPLKRpEqBWJryPD96HZQnjjNUyalWzNjB8UzDLUM8nb2/NH1UVKUNp7rz3X3JOKlwLHOzACO827TqHsmYB6KUpKtvwCF9zLxmHLHX0Nx1BU+dyMo0yNFoJvZou49OQ6nQeKTHBWyFetLieZJQlsKTt2GcP4RWrEZGHKfiNm+qaiThilLg2W8Jw1CHVn53C5YILJ8xcKueWENy5Y4R53Bsd2sLQW0GtYOTQB9PNY8nVTfyknkfC2OcxXGXvkucTtbRZ7nLdsgCDEudYSZFgL/vdWxg3sS02WtwFR2pa3xufKFdHAL4Vywilw5gu4ucfQK5Y0iPuLwX08OxpkMExE6/VNJIXuSLi9SItsiXICyJToAxTJiKYESgTIlBEg5BFhtOnkYJAzu7w5taRAnxHyK4PquZVpOt0kHGF+SiJJO687ZtRZSeAQiSbRHuaWHxAFtiqs1t2iMFXIdh8TFoWeS7on9DD7T1YAfnyAHvWE8gZNhqvSegyk5OCV7GXOkRdXw4wr3VXuDWMdU1zXawnM2N7XAldzBifvq+DPOnGmgT/DrD0+I0vbPdlDHZalMe9middmnmORGy6EsWmVFEOmV23sdti+KU8O0MpsAAsGiAPGy14umtWTlkS2RxPbDtU/J7KletUEACwE/QLZphhjqZn+Z/Q5LgvY+nTPtK59o83gjuAm5JG65mXO5cCnm7ROmJ5LOZ/qQQAkAJMBC1wgknQTQxrm6ehuCeo28QqnjXb/Rasvks4dX9pmpVyS2czXQM1PqCLOZ6eqjHI09LRNxvgfAcJq1xmpCKMnK91g/LY1Og1AHKeanH4/i7B7bqkbRweFwozO/1Xjn7oPhujJljBWSqEPqzH4r2te4ZacAAaCzQsGTqJS2QOTZzWIxpdqST8lRpb5CidHA1Xz8Ije3oNStEMLY68htLhrG69/xsPQLRHClyQlkS4CcwFgABtCtpIg5tjEoIjt8QI5ppNgRdWAFu8fMfZTWPyJzSWw9OrPw36lGlJgpWiwb90epsjSuR6hw3qPn+qdIkmEIJoZAhiEAMQgTK69QMY55GYMa55aLE5QTlB2mIUZcbEscVKaTMTs7xl1ZhqVCJe4vyt0aCe6DzOUC64XrGCnGMeyOthlu7Np2IC4Sxs0torfVgE7K2ONtqPkr1KmyeAxQeQ0OjuhwJ6krXl6LRBzf2M6y70GjFEGJvy/RcuWFGlPYnjmsr0nU36OETuORWrpJT6aamimfxbHlmPwuLw7amGY8GmQ4XDbh+pzC8ncmV7Dp+sx5an3MsonQ/4Z8GxlCrTqjE020SDnotmXgg91wLQCQYOaTHmuj7mvYVKrR1fH8R3u6bb3utby6YWUdzKo0Llxu4rm5cssj3M053si8lVlYyAEgBQgBIEOgZNlO0mYmAAJc48mjcqMpqK3JxhZW9xqPbRb3Wn+IQZysnvCdzrfS8DUzinn1vSvxNEaRqca7ThrRSogNY0ZWhsQALIy59tMRSm5fY5HE40vPeJvtJKz6b5Ei7C8Oe/vOOVp9T4K/H07luO0uTUo4ZjIyiTzNytUcUYkHk8Fj6hKsIWxCmYnbmSB9UKLYDVHBn8xjTa/UG9k9D7ickiDcaZBDW26R4aJqKIe5KyZxM2dJ8TKttBr8jBrNj5JAkiYYNiVFk0kPl2JKQMYsGxjopJgFwoGgYhAhkCGKBMwu3eJdT4fXczUhrZ3Ae9rSfQlSirkSwr40YXY2o38JTG958QSI+QXE9T1PMdLEjo6NcLkOBfyF03iI1BFx4oSbla5RW3Spg9GzoA0Fj0WrNKTx3fJGKWok+vBvssSjsXMepjbapqDexCgavQFYd7T5rTjye3H6lT5N3s+0MZk1EECRpyK6fS+qtVGZXLH3RntoVIzPaQCZaY1HMdF255XNbcGHLa2JQqjMNCBihMBoSEOgKEgC6nRtmI5wJiY67ASJKhlmoRsthC92U4qt9CJiLflaPhb8zvqVxcvUPI6RdwZb8UWghtifeP2CshGlRArwmEdVgjutGrjv4c1ox4nLgfHJr4fCMp6NBJ1JuVrjhiiPu1wTc9WlTdshmQA7XtAJfMDl9ydE0O0lZRUqB20eElP7FTlYzKJ2Uvi8CSLMpGoTTCqJtgp2SSLBTbyCTHSIupxokMiAeSCVE/Zu/K70KdCphyrNIyAGKBESgiVYik17HMeA5rgWuB0IOoTFdO0Y7eztKlSy0AW5SXQXF0zrqsXWY9UXPujVgzyc1FgDat7rj6U0b2GDE2hVKFMb3QsLiJj9nVbepxprbwZ8cqe4qwk2usShSLtW5BjL95D4tA32DKeIAtFlVOOp2RWwZTx4aO76qp49wvbcm+oXXJPQcvBet6e/ajfhHHzSubIq4rEmISAGhADtaSQBqUDSbdIIdSa05T33z7oMD/c77D5LJk6uKemO7NDxRWxTjq5JAm3SwtpA5CbeZ1XK6jPLK/oTeyM3GVg0TPQeWqMGO92Qb7kOH8PLwH1RDdm8xsT0XSxYdW7B/CjYY3MYaIHyAWuTUEVq5sbDYc1HZQed4JHyTW6D203Sdh2H4Y0Hv5neRAB5zKspEo413CBw+loW/N0/VFIn7cfBJ2FowGkCBtm+Z5lFIdQqmQ/DUBo1nqnZHTj7ETUbtl9UWyPwrwQdXP7CKbByKDUbuPklpZDUu5APZ+UJ0w1R8Eg9uwS37kk4+Be35J6R60VmpOxKlRG7LlSXDIAYoEyDkEWVlBBiaUiJg8VwmWoTs64+4XFy4falp7djrQy+5G+/cDfUiPJQjC2ScqFUxBHr81q9tN7lV+CeFr2NwTJPgqM0N04hF+S1+InqqFjp2T1WD4/jFOi0GpuYsJPoFbi6SWZ1Ehro1uzdduLJbSOgk66ei1Y/Rsmq5tUQyZtqRq4rDuYe8IHPb1XVcHEwSi1yUqJASYCQIRQMve7IA1tnES47gHQDl18lzurzvV7cfxNEI6URotytLufdHpJ+X1WOXwY2/O37kl5M+qQC5xPdbv9vHVVY8TkkiLVsH4dh/bO9rU9wWY06Hlbkupgw3v2But2alWqtxQ3YZRIZSB1LzJG5A26BQrVKyepQj9yirjnkQDlbOggAei0KKKnlkyltVx1cfBNxRByfkok9VLYQpTpUJodpRp2Ak5yiAm1DzUkrHbJmu7mih6mSpsc74ZHPT5oJRTfYLp4WR3jHQd4qDki6OJhtPAMbcgnxP2Gii5+C5Ykt2SFSPdFkafJHX4A4VRKhkARcgRWUEWQKCDGQRJik1/df7p1PLqoZMamqZZjlpkmcfxMNZXqUZ7zTb+ZuzmndYJ4Hj37HSfOxVHRFWr4ZD6DeyvPrCi1KqYnSJUmEGynLEnG2R1gXGODVagLgO60E/TTqtvRuMVUe5HVZ1PYDBii2bCqdTb08F0Z3FWQk9zsMTXY5pD3U3VACcpfAA5kDXzWd5Yy2b3ItKtzHbhSfdc13g4FULJGXDRR7bKnsIMEQVMg01yMgQmajxTBclmJvVf0cRfpz9FxMu+ST+pqfNEMQ6zQOVr7u5+WX5qOdW4wX/AFifgxzT9tWFJp/023cT8/M2WrFitqKDb8DddRc4AU2EtAgQLW6rpJJbIrkpS3SDuH8Ac4zUIAHwyJPjyCi2+yHHE+5dj+GiYmbWykECNBZCk48ohkxO9zLqcPcNL+StjKylxaKH03AmymiJEct07ESbSN7E+SW4bkxgzvA8SAjclT7katNo1cDfQctzKne24qROkxmkE+J/RLUkSirDqTY0DQfCfruoSyF8MfkKp4cuu4qlybNSgWVKlOl7xAPqU+EDlGPJm4ji8zlanGaRnnNyZQ7HnYQpe79CumESqzSMUCIFAmQIQRZEhBBoZAhMMHmgFtuWY/hVKu3O4NFQe7ESJ5yfkJ1VV3aRvhk2VnnvA8SXYs0K2YszubLQA+0xGxuE5YYaUSmtNtnSvwVJp7hzxs4hh8CDConLGl8L/PYzXNsMo4um234ZhPR2Y/UrI87T4TJOL8F9XH06jHNDXNJEQYgTvO0LZ02aU5Vpr69h4sOqX2JYXgTzT9oKzGSA20EgdTNiVdmzrMtpJIedK/8AzVmLXaaVU0s4e62Zw5Rp6LKo6NkzLJtrctwWDdnADmt1MuJDR6LFkj8elqhxXg2KRqE+yqCXfDodps7cEDVaOlzyjP25v7EpR1IZtFxcGQQ4mIXTW5Tod0PicWyi4Mp9+oSBOoB3y81nnlbemBLaLpclfEXllSsCL5Wv83NF9OpWHLHTkaZe+WD47EZGPdewDAREyRB+UDzU9KU239CO+7/AfgND2dBzzq8xO8DX6rd08ajZGTqITRxb2HuOLfA/ZWlKk1wEs4tVcQ1xDgTuB9QndFkckm6DKvEcjQQBeRaygknuSyOgf/MmnWQpoz2/I5qNcJzH1urFIRB9O3vEeKmiL+5UKB/PPqjcVLyI4P8AmCEw0fUX4EbuHkkySh9S9mVtm/3UXZbGUVwGUGCJNh1VT5NcFtbBsZxcART158vBLghPMuImQ4kmSZKTZQOAkA4TA0FIvGKQESgQkxESEEWiJCCNEUiIqLg2S4wBLi46Aak/2SdIux45ZpqMeWZPB+EZsQ/FOBAcSabTrB+J3XX1UFNy37G71Bxxv2lu+7DOP4WmRmc9rH9Tr4jVUZ4xe/cwQUu5yJrkvDaUlxNo+s8lnWBy2ovjFt0jsabHAMmoM2YgOd3mnKL+QJ16hdV9Nowe3jdPydDKko6V4CqWKmQck+67LOUnkZA+6yThKMbyqL7Wv8nPyYpY1aMzGcIZLntBa74hMjy5KmKV0tkZnJy5JsoHL1FwjJiU4uLKk2mauGc14ptqFwOU5SO6dSIk/uVDHjjFxjk7r+/+zTdxsL9qxjCC5xIBa1xEubNtd1dSw7W6/QrjmTVPkC4JwBrXitVIc1smDudo/VaMWGMVrDDHfUwntMya4eIIfTvsAWzM+WVY+rj/AO0fqaZvazl6tT21LuzHtBMjpY/JNfFF15KL2OiwmGzsbSzZYAcJ0k8lvWyUURdPljVuGFmrXu6gCPUJS1LsRca7EPwz3Waz2Y3c4x8ysmTK18zSRKKk+FQ+KxVBlPJUeHODiRk5HYuKr/8AvgtoKyc1Gt2As4lhnADLUaednfKynDrU/mj+RX8BfjW0qZaHPIJAOXLcA+eqtXVQ+tEpY4x5ZCji6cEtLnEaA2E+E3VizqW0SMVEkajmgXkkSfE3hWQlJRVsjkhHsIYv8wnwsrVkZW4IkyqHG5y+O6l7qI+2W/jg0Q0X5quUky5bbIGq4lzhBNtVByHqbVMqASEJIB0wHQMPTLxIEMgBkAMUCIlBFkErIA3FS3uU3EkAh9RugMXYwnYCxPj0Ck8WuPJ6H07GunxvI+X38GHjhVNQvHiH5sjf9pkabLNnlopLgpzdfH5Yrb69wP8Ay57zJqsJnWXknzyrN7uNM5zkm9g/C8LfScHANc0Xdld3iIuIsb6QtOLq8VqnRZhdTT2C+J8RyA0yXBzSe8wRc3yPm2+yvnmjkVPneqLpxjlipy/76gXDsbVB7z3k6alcqTfk5klpex0VPiMjvZXA9LnxhSjlFqYfgKjHWFJxG5bLo63/AFV8MsnwrX0Gt+xndoMQwVGsYfcEExEFxm/UWWfrMilJJdifGwZwnilJ5y1xDtMw0J/n5eKng6iMtsv5/uJKLds0cdUcSA1ksEmBpa4iP3dbnkTdLgm2+xy+M4jWb3XsIl5dLhFnagW009FiySlJfEvxINyqmUcKIph4BnM8GB+UafVSxOtvsQ5Nni2NZTe0vqNaCIbfcajxuPVdVY3KTp8V3CeKTpo0uHcalk03Szc/VVZW4XfYlCThszBxWNFd5LnEmbLBDHjyq58lOTLJsDq8IcZi/LdWf/IuxBSbJ8N4cKb2mpepIytEQ07En828bR5LFlaT0Q5/T/ZrwwSdsAx1RzqrpnUgAkkjpc2C0yxV8K7FM5NyZp4ZuQ5RYgS49To0clbjVS0rtyNbKy57p1WkVvuToYdzzDRPM6AeJUJTUeSUYuXBc/DU2+9Ul3Jot6lQU5y4RPTBcsGhWFTEgBIGOgBJjEgNg1BcJACQAxKAIkoIjEoEFYIlozuIYzd5Hyb1105KqaUmlZowQcqS7nO4vFufiS45W52nLuHgus0nYxPPUKcuqUE1BXp2aO00vbaW6XK7g/EfZOdMl3diB8JEWnSdfksPVwcKlCV32719Tn9RihjjXcwamOyvysBd6T5pQg5L4jDp7lOJ7RPBgNJ89/RWR6aLVsSj9Q3jXta3+vSg0qnecD/w6h9+nUboTMkHcQrPcUVpkXSyycUuxVgsRVaAHsLuTm6+cqmcYy4Znkkw5uPdoGv/AOUqr2mVNBH+aVoa2oXNaLNEwBJvYJy11Sb2CyEXsqFEEaVFwBlRSDuaLcWN4Vt3yhcEfxoPc99p95huPnoeqjx8pJToEw+Cyl0NIvYG5jYTursadtA2a2LoNq02tdGbUTe4BgxtIkei1T6h/DvT4/Ysi7jRn0nsa3IMxHk0fdZ3O9nZS2hU6bBdjBI3cXEfYfJNT0/KLbwU4nGPjK11uQAaPQKieSctm3RJMq4S8GsC9waymC4k7u2HPX6KeDHDWnN0luWatKskXYfOSKo1m4InpJW9zx3ab/IzWaWDwecS2pTJcfzCeWieNUrtFySfDNCpw+nRANQmo/Zos3z5qT1Mt0xit9wdzy735Y0fC2B68t1BR323Ycr4uAaoKfwZgf5oI+QUrle5B6HwVwpFYkAJIYgmMdACQMLQWilIBDa8db/ZDdKxxjboJbToj3nuP9LY+Z/RVa5viP5slUfJD2lIfA4+Lv0CktfcrdC/EM0bRbO0l7vlMJy45oE+1DcQwtWp3SHEQRYDcXgbBY8WKMvicnd2XOc4STXYzavARkis0kNFy6wHW2itlCEZPJw+4lnza9UXTZnYzgdRzAzD0C1msuIYXT8RdUIJCyPNrldF0lJu5bsah2Pq02Wpl73DvOBafJsGwQ81uuxnmsnZGQ/gr6Z79J7Z0LmkDffTZa45NS2KnZuU8O6mA1ktMXItJ1M81inLVkd9tiDk0NRpQdE1yVtth7aQAvA8YVutRVNirYzOJYYVAdIUFmigV2c83EOpGBNRg33/ANvMKxwU9+C5IIp8VLrNpvJ6iAPNQ9quWRafcOp4Wu8XIZ4XKaxog5Inh6j6Dg10OB52PgHagppaXdCbUjo+HYoPEiSBq0jvN8CNVqTjJWuA3jwR4q4NhzXXcc0coFlj6mCStPl2X434AcThnvaa1Hvie80e8D4akb39VJReSOtfj9yucd7QFTxROoIjWQRHioOLXIkmRr4oAcz9ElEnFFvBMIajHuLYbPvEwLdTbfTqteHQk3J7CyrZJFtPhtBpJcc/hZv6n5JPPC/hRBJL6kMXVoMHdpMB2sSfQlVvI5cJE02+DQ4bia7WnMAwHRsHMB9AtWF5EqlwTctOxJzp/e/M9VbfYrcmyIQJDoJCa0kwASeQSewJW9i9+BeBJAEXgubMeEyoe5G6LPakihWEB0AMgKCpSLRJAJAWMUCLGUQfjaDydI9CAR9FFya7Ekk+5bSoPaTlgzYlpa4x5GVmzThKNN199i3DFqQKA+fiB1vI8yr7hVoz1JugfHYl7oYC4gGbyZPOOSxZpOe3Yuj8PBTiWxnd7z3mXPuR4Anb97LNKf8A+Vx3DI+5Ah0SCZ5iQFeqirvYyO7+EmziBY0+0qhsCQ7NfwPMbKqUIT+Rb+UXxcnyDHtI029pSceuSfmoqGdbtP8AIjKIXT44AJd9gPkpxcvqVyTM3inayizcE7Nb3j/bzVixZJ8ISi/BkU8fUxJuMrLd0anxP2U/aUPuDWk3Pw4De6NNFFyK0yWHc2oCGwHt95tszfLl1QlS+gSTLsxEWVmogA8YpGoIaDO0azKmuQTp2ZeF4rUokNqdx53mzhsSNj4pNONuDL6vcNqY17zLnSf1WWVt2ya4LMLjhTHeMA+SaiJ7kMZVNbKCXBmY94G86AkHZT3iiPAM/hDgYNRxB0J/spxkpAp+UG08fUptbRqjMwe7/wDki4KhkU+HuO7J1cJnvSqxPw1LR/uFkQcHs9v0GlBjf5M9ve/iHm0gx4QVolitfC0/sKTa2QRhuJvZ3agJb11HgUY5yx7PgWryaFOox/uHyNj+hWmM4y4Ckyyng6jjDWOPl91J7cko45PhBH4IMu8OcRs0HL5u/T1UHPsiz263ZU7FmIZ3B0sT4nUo9tPeW5FzfC2B1MgOgBIGJAwhIkJA2KUhWKUwGQKyJSFZccSQ0CZnUyfRZJdNCTb4+2xY8jiqe5UKx0zGFW+mn2lZW52UkRoJ8TH6lEenkuwm0yn8JJl5kDRos3+6kul3uTJLJHwZHEsEzEVHlrQBTyNOwIm8c9wh5Kb08I6aisOCLny7Mat2ea9xzVGsJNswOU9Mw0PjbqFKOdxRgUtVsAr8I9nUFLKQ6WiXCwD/AHXM2cDNiJHVWwyOe98/9uWxx7WzeHZVgdJl3LyWRdU3sYp5WbNDANpjvQ3fqq55SFORl8X7RCMmGGYm3tNQOeXYlTx4W3c9l4LFia5MTA130BUexs1nNAY8gOLTna5xhwIMgETrdbKi1T4LE62N/gvbQvAp4umBUmGv7uU/1CJadd1TmxVBvHuyXtp78hPGuP0aVM5ADUdENDpn7hu6qxa8q0yVfUpeJXscPXDny9/vH9wOi2xSjsiSpbFOBp1HOyBzhPu3IE7DzUp1Vk3uauB4U7NmqTbnqqpSVbFcpJLY33vGQtjZZ2tyruV8O4lmpkPF2vDAbQbEz8gica4LHH4bDKxbVYWkwdpt6O0+iFNdyCTM/DiswQ5jjG4GZp6y2QpSgnuideCdPiwGpv6I0j0MuHHybRI5ESPQpPWuBxgw7h9cvuym1oHxHMfkT/ZPG8vEUvuWaFyzYGNfETP08hoFpWO/nd/p+RF5a2iir2zvzH1Knoh4RDXLyJzyYnXnuiMFHgcpuSVkCpEBIHYkAJIZemTEkISAEgLGQKxnIE2RSINjJCGTAeUCKsbhzEARNztYbdSufn3lUV96NinJwUJP8zlOI4mSWmRciOgjTqSQPVPEu7N2LotKuW7LOGcZqYWjlc0VaYcXtY7VonWmSDFwT+ijkXuZPhdPyv8AJol0N4tfDDKvbWnAyU3yRMQB1u6VBdJkXLVHOXRNmDxmviKzadR/dpuh2T4SDBGb81jvZXYHijKUI7tHQfp/tY4zrkP7PV2sxD8PWysblzNc85W5rT3jYSDPkp5IuePVF7mDqsD7Lct7R8co0mltHLUcQSXNu0R4ajoq8OKc2tWyKsPSuXPY5TAs9tULxJIpHlrqAB6rbP4I6fqb4YuyC+zpp1Xmm5uWoAMs6OEaDqOW6jmUorUnsY+pxNbo6ZvCgdVl94wa2c5xd4dVdQpWFMjNzc7fybcR0JWuCcYqT7mvHBqGo1+H8bB/08QYcNKmx/r621VM8feJXLDq3ia/4Mm7RmB3Fx/ZVuUWil34MvtM6nRw+TSsXio2IJEQCT0iR5qWD48j8VRdjtrcyuE8XD2jPZ3yPgp5cFPbgm4bmzSxB1BPqsrxkXBhv4oPj2rG1I/MBPrY890tc47JhHUjVwXBnEB7cMGt1l8hh6gON1BTyN2kao4ck+1Gi3EOYIBbHJrWgfMGVtxvJLmVfaKX6oqyY1jV7P8AErFZp95voB9gFbokuJP+37FPuRfKK6gE2U4yfcjNJboiplY0IGMgB0hiQMuQSEkAkCGQAigRElBFkUiIkAMgRbReG31dtOg6nmUmr2Jxair7kDUJMkoSSVIg3fIDxPhjazSPdcd/ndZeoUYReR9jp+n9Rlc1hW6f9jD7TYJwA9k0loaGTyyyJt0GqxdFLVcpeT0XV5FBRx32OXqU3OMkZbZYbJLrABoHj9V0taS2/uYnG3ud724omngqTAO+32bdtWt0PmAZXF9PcZdRKXm/1NmZyeKk+KOJGJkltUOdUIIaR1JPn3jC7Gna4bIxtK6lybGC7OCnh3OdcwTHKxsFRmzyc6LcOKMdh+wXD2uNU90nK1xAvYGHH/3BR9Qyy+HxZZ06jT8swePYY069SnBDmOBBFrQC0zzgjzC2YJXBNmfNBSk1R1+C46G0ia4l7cgaRAFQuDjLh8MZLkfmFlkeNSdxOd1HplZFp4ZgdnsB7Z1Z7vfY5rp5kyXfdaOpzPHpo34uni4uMv8AtjH7QjM/N/ww4sMbncEjqFo6eSqu/Jjx4HHGpNF1THVaUezqOY0ADLmsQdgDpvpyUVjhP5lZGeFeC0YMvlxJcSbk3M8nJKaiqRkyQljlTJnh4DRzvB68k1k7hHdWU06L2vsXDpJjwhOTi1uOO7o2mPzC5LT5wfELNsuxCUXZqUcbXptGV5c0bElzfCDopRT5iVyyS+Vs1cBxRtSzhkd42/sroTt09mVuK7Bz2QrXsRoikAkwEgBIHYyQCSAtTJCSASAGQIaUCsYpCGQIZAhIBiQIZxQAZSoBlPO7V2g5N1nzXn/VOoc8iwx4W7PTejdL7cXlfLW30X+wSmY15D6Bb/TUvZb+ph9bm31CXhA9Lg1GpXpuywQ5rrSJLLtnpYLTnxt45aeaZT0XVT1qDdhvbnCurtbSa/IDBfvmgG3qR6Lj+kR1W0t0dbrM/sQTe9s43CdnqtCrTdlFVjS0mDeJExPKSu1JN8mTH1+J96+51GPhtBwb3soeGxcudBDBA3LiT5LmzbebSvJ1ISioe52o4XsbX9jjqRIyB7jSdyIe0gNIPN+X5LR1y1dPLTu1v+X+iGB3M0f8UMGW4plRoc0PpiHatL6cgz1gt12UfTeqjmxPyuV9/wDAZYU6BKeE/FYIVGXrUiWHqQN/FsHxSllXT9Tpl8st/wDvxNUY+/gVfNEI7IVHZXtc3IXOcHA62a3XlobI6xq007K8UG4PUuGEYujTZWyGPZ4gWm2WrThp9QG+aipS0uUeY/oy1aZPRPbV+pz3GuFVmCajZy2zNBDTEgZhtz81t6bqccn8L5MWfpskFbX7FdEmnUaW/EPIiN+alq1Rd9iObpVJqL7mrWxbS14dTecozd0j/mEquDdrcw//AAyg7TGY9jgC0uPiAHN5aEgj9Dopaq2ZVm6acPjX5o6jDtw1em0OIp1QIJizo3cOfULnz93DJ6Pij48GxTwdTH/0emXkKZwMC7XebHT8itWLNinTdxZjy9DNXpakvpyM7hzfHyE/KFPqcsscVLZq9zP02COWTg7Trb8AjDsLLAnw2+a0wVbpmZycXRd7Y8m/8rf0U2rFrZL8ROrWnyAPqFHRXDJLJfKRUeikntuQlV7DJiEkAyB2WSgYpQFilANjSkKxkCGQAkCEgQyYCQIbcTooybUXRPGk5pS4tGjVGYy4ybaacrLx8pOUz3+OChHYBxDpe7xXpfT4108TxvqknLqpfTb+wqFTK8O5a+GhV/UQc8bUeexn6XIseaMnx3+xoYtntGz8Q+fIjoQuD0E/bzV55+56XrsHudO0t+6MwOXozyQVhcPTd8WR8Gx0cTuDoSY0sVy4yUOokrV+Htz4Z6L25Z+igu3lb8eUDVqDS4BzWuIIiQDvsdltyaZY5fZnJhHLgzxje9r8QvjuDZXoezdMiHC8uG2u5gkFeW6Byx9Qn2ex6nPvBtcmDwrhgwjnPpuLmujM0xcDeea7XqODXit9v8nP9N6/Xl9uSq/1RdiOHhzva0ACC8F4EBwMQcw5x9lzYZmo+3PstjtPncx+0GANSjlDSXtcHtjW5ggeo9F0OlyfHfkx52krZbwjE4prclag57BABtnAI0g+8Oh+SM/QqT1Y9mQx+p4ltOSIcT4Eyq5pouDHtN6ThkJH8oP2kKvF1GTDcMy/E06oZUpwaaQ3CcI0Vh7cFrcpmQQCRs48on0WrFOLfJk62ORYn7St2ZGAHedyvb+Rx08jCMrvj/mdXp8KeLTLxub/AGfw4BOcBzXe45wBgiZF9DH0WjC1kVtHkvUsD6ebhF8b/gbgYBoAPBWSwQnyjFi6rJj4/vuSLt1U+kXtyhbd+TQ+ucskZuKVeFRKrr4qPp828NS5WwepQUc1x4e5BbjAJACQAkAJAxkATCAHQMiUAxFITEgQyBISAGCBDpjQxQRZB6EBq4fby/6gvJz/AJiX4n0GH8GP2X6GZU9539TvqV6Tpf4MfseK6/8AmZ/cZy0GRGptS/oH/UF5vP8Azb+6PY+n/wAojLC9GuDyOT5mV1Pv/wDVef6/+Oz13pX8tH8f1Ze73j4/ddPH8svt/g5fqP8AEx/f/JPFe95n6BcDD86+6/U7z4/AjW1PifqvR9Z/Bn9jymD+dX9QLwj+JU/ob9V5zL8q+56/LwM3+KPE/Rbui+aJzvU/4E/+7miu4eQ7HO9pPfH9A+pWDqP4v4fuem9J/lJf1fsFdnPcqeC5fUco60eTCxX8U+DvstcPkOhj4X2Nrhf8A/8AmD6hbul+V/c8p63/ADK/p/c1XLaeeXJFAEjoFi6L5sn9TOn6hxi/pQy2nPQggEJADoGiKBCKYz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8" descr="data:image/jpeg;base64,/9j/4AAQSkZJRgABAQAAAQABAAD/2wCEAAkGBxQTEhQUEhQVFRUXFhYUFhcYGBUWFRgXFRcXFxQVFRYYHCggGBolHBUUITEhJSkrLi4wFx8zODMtNygtLisBCgoKDg0OGxAQGywkICQsLCwsLCwsLCwsLCwsLCwsLCwsLCwsLCwsLCwsLCwsLCwsLCwsLCwsLCwsLCwsLCwsLP/AABEIALEBHAMBEQACEQEDEQH/xAAbAAABBQEBAAAAAAAAAAAAAAAEAAECAwUGB//EAEQQAAEDAgQDBQYEBAQDCQEAAAEAAhEDIQQSMUEFUWEGInGBkRMyQqGxwRRS0fAzYnLhBxUjgkOSsjRTY3OTosLS4hb/xAAbAQACAwEBAQAAAAAAAAAAAAAAAQIDBAUGB//EADIRAAICAQMDAgQEBwEBAQAAAAABAhEDEiExBEFRBRMiMmFxgZGx0TM0cqHB4fAjFEL/2gAMAwEAAhEDEQA/AOsJUjmkCUWIiSlYDFyVisiXIsQqbS5waNSYCqyZY44uUnsiUYuTUUD9r+D+0oinSxGR4kuIJh/JpjRv6rhdP65OeZvRce3n7nVj00cUfr5PDsViH0z3u+JIDg4OYSPyuHvC/wA16+OT4U6M+m2Hdm6FTF4mkw5jTzAvAcR3ZGa4PdsTdV5M+mNt0WY8Op0j22hwChQpZKGILgCSG1nS4T8IfFxyssD6uEpVe4svp+WXxRQI6Rr+/BWtnMlFxdPkjmSsjY0pWAsyNQCzIsRA1EWARhsOXd51m89z/SN/HRNbhxuwmwGVggfMxuTr9lZSRW5t7IsqU2U+9iagpDUNN6h8GC48TCrlljHksjg7ydfqBO7YUqf/AGegD/PVMk9YGiy5OrXYtjKOP5Y/mZOO4jiMWe85zxNmtBDB5C3msk55MgpTlLkqw/A6pdEOB/pMeZNh6oWGT2oOTQpdnHi5JPNoy3HLUq1dLIaggilwUtaXeydDO8XO268lZHpUuR6WlaQhU5ADwCsWOC7ENbFnVqIXY2ZOxj5k7AUosCxlYjw5beijKMZKmicZtcF1GpJ7tjy1H+3kei5+Xo2t8f5F0ZqX0ZY3I4we7sTr8ucws+CSx5E+PJJ77MEe0tMH9zuF2lJNWjK1TpjSiwHlKwGlRsAwlW2WkSUrEMSlYECUWRZEuSsTYTw0XcRrEDa7pk+gPquN61m04FHyzd0ELm5eAejRa4n2oa7UExIjpK4Sm8SWm0dD5jmqH+GmCzuMvLXScubutbOxF/rprquxl9azwilSt9yEcSlZSOz9DBPdkGUO07xzG9rnQdAVpn1L6nAm+U9y7A/bkGYXCveMweGtm2rneUlUdPi9yTV8GjqfUYYUtrNWws2YHMyepJ5noAuvBaY1dnnOp6qWeWp7DSp2ZhiUWBEuSsEKkxz3ZWiT+7nkE1vsgStmzguC7kZz4HKPAfF526LRHEl8xKn2CsXhG0u/WflnQavd0awXPonJwS3D2XdyZl1fxLjGHpGgP+8qR7SOg+DyBPVZ5yyz2gqQLTDjkGp9lROao9z3EyTvJ6lVLpL3kyOv6GjhOE02TDJIvczZTWCK7BqbRoUXbAAfJNNLgasKpNlT1E1GzQw2DABc6ABeTtzUTTCBzPH+0Bq/6dKRSGvN3U9OiSk2voVZct/CjFCRmHlIaHlFgPKdjHlOwHlFgMU7AMwLmv7jrH4XWEdDOqydVh1x1R5RqwyUlpZOowtllUa+6dp5g/ZY8WeWP7BKFbMavw50TTmoN4HeHi3lY30XShmhNbMreJv5dwFziDBEHkp2VtNbEfapWBoEqdlpEoIjFAESgRW4oIk2VIp1CJtlJPJt5J+XquP6pheXRXazo9BKoz/AnU4gHCwgbW+oK49KGzNNN7oDxXEY0MjrlHoBok4qT2LscKW5kcQqtfJFzoTv5clfByjsyaig/Asy0wOd/wBF1fT4fC8nn/ByfUclzUF2LJXRs54pQAxTFZfRxeUQWU3gaZmyRPUEFC2ZJSdUGU+POaIZSotHRp9Te6tWRrgksn0K63aDEOtnDR/K1o9DE/NJ5GxvLIApYhzagqTLwQZdcnxJ1UVzZFN3Z0H/APT0i4B7HNfbNBBAk6um7R4rRUqtqjQ8NrU9jYpYU1LshzdnAiD56KtO+ClYZS4QLVYGvAkB+oEietpUmmt6E8co70WnCiM4sDYj8rlTKuSSj3QRhaQJAk9YUVuy+CMjtbxef9CmbfGf/ih7kc2SvhRzTQmZSSiA6AEkMUoBizJhQs6Yy6lhajvdY4mYgAzMSR4wnRJQk+EaeC7N1j3nxS1jMYM7GBdHHJdHC1u3QbjDTbTDKlQVHbmIaPDqOa5+bHGUri9y6Ulpq7ZmUcX7J3cdmb494ee+qzyxuDtFSZvYbHioBcT1g/VWQzeSzWyl9Ro1os/9Np+yfvyI6voYq6hUMgCJQIiUyLK3JMiwfEVCB3ZMuDYHXn6LJ1KWm7NnRN3JfQGxdc+7q7Yfay4cpa3fY6EY0V4XgdaoZqENby1cfPZVZeox4l8O7LIts28PwRotFlz31MpOyyVIlxHhjmsD2gwBDhuI38P0XoPS+oft6Z8Xs/8AH7HI6zFqlqX4mW1y7NHOJIASAGKYIiSgYTg8BUqTlbAb77jZrf6j9lbDFKTouhgk93sgxnB6jmlzHtw9ITmxNWziP/AYbNH8xnoVsjjjjdR3ka4QjFbGFie1nDeHgswdM4zEExnfLgXHUjmfAX5qTg+Zsk5XwZn4niWM/jVDhqRkhjYab/ytiPE3VM86gvgW5S80Fsjsex+Dw9IZWtitu5xzOfzLXH6BYYdU8j0z2f8A3BTklKT5OkbWAlrvdNiOR2KtdcEIyrZgTsaaWcHUDXYyQAR0uoLay2MqOUe7M4uO5lFGaTtjoESc0gwdVHnck1TpjSgVES5Ay7C4WpVOWmwuNjA5HQ+CEmycYOXBs4Xsw4Qa72U27iZd6C2ie0fmLlhr5mEVK+Bo2DTUMz3jI9OSon1eNbIs+BcKwfEdrHRDAGDYAR8gqH1M3xsJ5JMyq/GnPPecTO0pJuT3K3YA/HNtcc73TUOAogziOzWk72B15WUlj2HpYTRxNQEEMcOe31RLplIdG1h+NvyiZHSyr9jIgugeV0iJElAhiUxESUCK3JMiXYBzb5tJb6gO0XH9Vb0xS+p0PT+ZE5bmkAfdebnOT2s6MUmX/iJgBUtOnY2tw7BPvdVTTW4kbIriLiQrOn67Nhk9L2fKfDIyxxa3OexvBmPccjhTcZMH3T5DT96r1vR9Xrw6q45X7fsc7N08W/BiYnCvpmHiOR1B6g7ro48kciuJgnjlB0ykuUysuwOBq13ZaTC7mdGjxOgUkrLIYpT4OtwnZunQYXVDnqRNphv9I1nqtOHFckalCGNW92eZ8Z/xFcyo9jKbMrCQykQC1rgffc0GHum/e05LoOEIWnySTctzFH4/iTs9eq4Uz8TtP9jRHygLNPPGGy/JEZ5Ix53Z0nCOBUcOO42Xbvddx/TyWKeSU+TLPLKRpEqBWJryPD96HZQnjjNUyalWzNjB8UzDLUM8nb2/NH1UVKUNp7rz3X3JOKlwLHOzACO827TqHsmYB6KUpKtvwCF9zLxmHLHX0Nx1BU+dyMo0yNFoJvZou49OQ6nQeKTHBWyFetLieZJQlsKTt2GcP4RWrEZGHKfiNm+qaiThilLg2W8Jw1CHVn53C5YILJ8xcKueWENy5Y4R53Bsd2sLQW0GtYOTQB9PNY8nVTfyknkfC2OcxXGXvkucTtbRZ7nLdsgCDEudYSZFgL/vdWxg3sS02WtwFR2pa3xufKFdHAL4Vywilw5gu4ucfQK5Y0iPuLwX08OxpkMExE6/VNJIXuSLi9SItsiXICyJToAxTJiKYESgTIlBEg5BFhtOnkYJAzu7w5taRAnxHyK4PquZVpOt0kHGF+SiJJO687ZtRZSeAQiSbRHuaWHxAFtiqs1t2iMFXIdh8TFoWeS7on9DD7T1YAfnyAHvWE8gZNhqvSegyk5OCV7GXOkRdXw4wr3VXuDWMdU1zXawnM2N7XAldzBifvq+DPOnGmgT/DrD0+I0vbPdlDHZalMe9middmnmORGy6EsWmVFEOmV23sdti+KU8O0MpsAAsGiAPGy14umtWTlkS2RxPbDtU/J7KletUEACwE/QLZphhjqZn+Z/Q5LgvY+nTPtK59o83gjuAm5JG65mXO5cCnm7ROmJ5LOZ/qQQAkAJMBC1wgknQTQxrm6ehuCeo28QqnjXb/Rasvks4dX9pmpVyS2czXQM1PqCLOZ6eqjHI09LRNxvgfAcJq1xmpCKMnK91g/LY1Og1AHKeanH4/i7B7bqkbRweFwozO/1Xjn7oPhujJljBWSqEPqzH4r2te4ZacAAaCzQsGTqJS2QOTZzWIxpdqST8lRpb5CidHA1Xz8Ije3oNStEMLY68htLhrG69/xsPQLRHClyQlkS4CcwFgABtCtpIg5tjEoIjt8QI5ppNgRdWAFu8fMfZTWPyJzSWw9OrPw36lGlJgpWiwb90epsjSuR6hw3qPn+qdIkmEIJoZAhiEAMQgTK69QMY55GYMa55aLE5QTlB2mIUZcbEscVKaTMTs7xl1ZhqVCJe4vyt0aCe6DzOUC64XrGCnGMeyOthlu7Np2IC4Sxs0torfVgE7K2ONtqPkr1KmyeAxQeQ0OjuhwJ6krXl6LRBzf2M6y70GjFEGJvy/RcuWFGlPYnjmsr0nU36OETuORWrpJT6aamimfxbHlmPwuLw7amGY8GmQ4XDbh+pzC8ncmV7Dp+sx5an3MsonQ/4Z8GxlCrTqjE020SDnotmXgg91wLQCQYOaTHmuj7mvYVKrR1fH8R3u6bb3utby6YWUdzKo0Llxu4rm5cssj3M053si8lVlYyAEgBQgBIEOgZNlO0mYmAAJc48mjcqMpqK3JxhZW9xqPbRb3Wn+IQZysnvCdzrfS8DUzinn1vSvxNEaRqca7ThrRSogNY0ZWhsQALIy59tMRSm5fY5HE40vPeJvtJKz6b5Ei7C8Oe/vOOVp9T4K/H07luO0uTUo4ZjIyiTzNytUcUYkHk8Fj6hKsIWxCmYnbmSB9UKLYDVHBn8xjTa/UG9k9D7ickiDcaZBDW26R4aJqKIe5KyZxM2dJ8TKttBr8jBrNj5JAkiYYNiVFk0kPl2JKQMYsGxjopJgFwoGgYhAhkCGKBMwu3eJdT4fXczUhrZ3Ae9rSfQlSirkSwr40YXY2o38JTG958QSI+QXE9T1PMdLEjo6NcLkOBfyF03iI1BFx4oSbla5RW3Spg9GzoA0Fj0WrNKTx3fJGKWok+vBvssSjsXMepjbapqDexCgavQFYd7T5rTjye3H6lT5N3s+0MZk1EECRpyK6fS+qtVGZXLH3RntoVIzPaQCZaY1HMdF255XNbcGHLa2JQqjMNCBihMBoSEOgKEgC6nRtmI5wJiY67ASJKhlmoRsthC92U4qt9CJiLflaPhb8zvqVxcvUPI6RdwZb8UWghtifeP2CshGlRArwmEdVgjutGrjv4c1ox4nLgfHJr4fCMp6NBJ1JuVrjhiiPu1wTc9WlTdshmQA7XtAJfMDl9ydE0O0lZRUqB20eElP7FTlYzKJ2Uvi8CSLMpGoTTCqJtgp2SSLBTbyCTHSIupxokMiAeSCVE/Zu/K70KdCphyrNIyAGKBESgiVYik17HMeA5rgWuB0IOoTFdO0Y7eztKlSy0AW5SXQXF0zrqsXWY9UXPujVgzyc1FgDat7rj6U0b2GDE2hVKFMb3QsLiJj9nVbepxprbwZ8cqe4qwk2usShSLtW5BjL95D4tA32DKeIAtFlVOOp2RWwZTx4aO76qp49wvbcm+oXXJPQcvBet6e/ajfhHHzSubIq4rEmISAGhADtaSQBqUDSbdIIdSa05T33z7oMD/c77D5LJk6uKemO7NDxRWxTjq5JAm3SwtpA5CbeZ1XK6jPLK/oTeyM3GVg0TPQeWqMGO92Qb7kOH8PLwH1RDdm8xsT0XSxYdW7B/CjYY3MYaIHyAWuTUEVq5sbDYc1HZQed4JHyTW6D203Sdh2H4Y0Hv5neRAB5zKspEo413CBw+loW/N0/VFIn7cfBJ2FowGkCBtm+Z5lFIdQqmQ/DUBo1nqnZHTj7ETUbtl9UWyPwrwQdXP7CKbByKDUbuPklpZDUu5APZ+UJ0w1R8Eg9uwS37kk4+Be35J6R60VmpOxKlRG7LlSXDIAYoEyDkEWVlBBiaUiJg8VwmWoTs64+4XFy4falp7djrQy+5G+/cDfUiPJQjC2ScqFUxBHr81q9tN7lV+CeFr2NwTJPgqM0N04hF+S1+InqqFjp2T1WD4/jFOi0GpuYsJPoFbi6SWZ1Ehro1uzdduLJbSOgk66ei1Y/Rsmq5tUQyZtqRq4rDuYe8IHPb1XVcHEwSi1yUqJASYCQIRQMve7IA1tnES47gHQDl18lzurzvV7cfxNEI6URotytLufdHpJ+X1WOXwY2/O37kl5M+qQC5xPdbv9vHVVY8TkkiLVsH4dh/bO9rU9wWY06Hlbkupgw3v2But2alWqtxQ3YZRIZSB1LzJG5A26BQrVKyepQj9yirjnkQDlbOggAei0KKKnlkyltVx1cfBNxRByfkok9VLYQpTpUJodpRp2Ak5yiAm1DzUkrHbJmu7mih6mSpsc74ZHPT5oJRTfYLp4WR3jHQd4qDki6OJhtPAMbcgnxP2Gii5+C5Ykt2SFSPdFkafJHX4A4VRKhkARcgRWUEWQKCDGQRJik1/df7p1PLqoZMamqZZjlpkmcfxMNZXqUZ7zTb+ZuzmndYJ4Hj37HSfOxVHRFWr4ZD6DeyvPrCi1KqYnSJUmEGynLEnG2R1gXGODVagLgO60E/TTqtvRuMVUe5HVZ1PYDBii2bCqdTb08F0Z3FWQk9zsMTXY5pD3U3VACcpfAA5kDXzWd5Yy2b3ItKtzHbhSfdc13g4FULJGXDRR7bKnsIMEQVMg01yMgQmajxTBclmJvVf0cRfpz9FxMu+ST+pqfNEMQ6zQOVr7u5+WX5qOdW4wX/AFifgxzT9tWFJp/023cT8/M2WrFitqKDb8DddRc4AU2EtAgQLW6rpJJbIrkpS3SDuH8Ac4zUIAHwyJPjyCi2+yHHE+5dj+GiYmbWykECNBZCk48ohkxO9zLqcPcNL+StjKylxaKH03AmymiJEct07ESbSN7E+SW4bkxgzvA8SAjclT7katNo1cDfQctzKne24qROkxmkE+J/RLUkSirDqTY0DQfCfruoSyF8MfkKp4cuu4qlybNSgWVKlOl7xAPqU+EDlGPJm4ji8zlanGaRnnNyZQ7HnYQpe79CumESqzSMUCIFAmQIQRZEhBBoZAhMMHmgFtuWY/hVKu3O4NFQe7ESJ5yfkJ1VV3aRvhk2VnnvA8SXYs0K2YszubLQA+0xGxuE5YYaUSmtNtnSvwVJp7hzxs4hh8CDConLGl8L/PYzXNsMo4um234ZhPR2Y/UrI87T4TJOL8F9XH06jHNDXNJEQYgTvO0LZ02aU5Vpr69h4sOqX2JYXgTzT9oKzGSA20EgdTNiVdmzrMtpJIedK/8AzVmLXaaVU0s4e62Zw5Rp6LKo6NkzLJtrctwWDdnADmt1MuJDR6LFkj8elqhxXg2KRqE+yqCXfDodps7cEDVaOlzyjP25v7EpR1IZtFxcGQQ4mIXTW5Tod0PicWyi4Mp9+oSBOoB3y81nnlbemBLaLpclfEXllSsCL5Wv83NF9OpWHLHTkaZe+WD47EZGPdewDAREyRB+UDzU9KU239CO+7/AfgND2dBzzq8xO8DX6rd08ajZGTqITRxb2HuOLfA/ZWlKk1wEs4tVcQ1xDgTuB9QndFkckm6DKvEcjQQBeRaygknuSyOgf/MmnWQpoz2/I5qNcJzH1urFIRB9O3vEeKmiL+5UKB/PPqjcVLyI4P8AmCEw0fUX4EbuHkkySh9S9mVtm/3UXZbGUVwGUGCJNh1VT5NcFtbBsZxcART158vBLghPMuImQ4kmSZKTZQOAkA4TA0FIvGKQESgQkxESEEWiJCCNEUiIqLg2S4wBLi46Aak/2SdIux45ZpqMeWZPB+EZsQ/FOBAcSabTrB+J3XX1UFNy37G71Bxxv2lu+7DOP4WmRmc9rH9Tr4jVUZ4xe/cwQUu5yJrkvDaUlxNo+s8lnWBy2ovjFt0jsabHAMmoM2YgOd3mnKL+QJ16hdV9Nowe3jdPydDKko6V4CqWKmQck+67LOUnkZA+6yThKMbyqL7Wv8nPyYpY1aMzGcIZLntBa74hMjy5KmKV0tkZnJy5JsoHL1FwjJiU4uLKk2mauGc14ptqFwOU5SO6dSIk/uVDHjjFxjk7r+/+zTdxsL9qxjCC5xIBa1xEubNtd1dSw7W6/QrjmTVPkC4JwBrXitVIc1smDudo/VaMWGMVrDDHfUwntMya4eIIfTvsAWzM+WVY+rj/AO0fqaZvazl6tT21LuzHtBMjpY/JNfFF15KL2OiwmGzsbSzZYAcJ0k8lvWyUURdPljVuGFmrXu6gCPUJS1LsRca7EPwz3Waz2Y3c4x8ysmTK18zSRKKk+FQ+KxVBlPJUeHODiRk5HYuKr/8AvgtoKyc1Gt2As4lhnADLUaednfKynDrU/mj+RX8BfjW0qZaHPIJAOXLcA+eqtXVQ+tEpY4x5ZCji6cEtLnEaA2E+E3VizqW0SMVEkajmgXkkSfE3hWQlJRVsjkhHsIYv8wnwsrVkZW4IkyqHG5y+O6l7qI+2W/jg0Q0X5quUky5bbIGq4lzhBNtVByHqbVMqASEJIB0wHQMPTLxIEMgBkAMUCIlBFkErIA3FS3uU3EkAh9RugMXYwnYCxPj0Ck8WuPJ6H07GunxvI+X38GHjhVNQvHiH5sjf9pkabLNnlopLgpzdfH5Yrb69wP8Ay57zJqsJnWXknzyrN7uNM5zkm9g/C8LfScHANc0Xdld3iIuIsb6QtOLq8VqnRZhdTT2C+J8RyA0yXBzSe8wRc3yPm2+yvnmjkVPneqLpxjlipy/76gXDsbVB7z3k6alcqTfk5klpex0VPiMjvZXA9LnxhSjlFqYfgKjHWFJxG5bLo63/AFV8MsnwrX0Gt+xndoMQwVGsYfcEExEFxm/UWWfrMilJJdifGwZwnilJ5y1xDtMw0J/n5eKng6iMtsv5/uJKLds0cdUcSA1ksEmBpa4iP3dbnkTdLgm2+xy+M4jWb3XsIl5dLhFnagW009FiySlJfEvxINyqmUcKIph4BnM8GB+UafVSxOtvsQ5Nni2NZTe0vqNaCIbfcajxuPVdVY3KTp8V3CeKTpo0uHcalk03Szc/VVZW4XfYlCThszBxWNFd5LnEmbLBDHjyq58lOTLJsDq8IcZi/LdWf/IuxBSbJ8N4cKb2mpepIytEQ07En828bR5LFlaT0Q5/T/ZrwwSdsAx1RzqrpnUgAkkjpc2C0yxV8K7FM5NyZp4ZuQ5RYgS49To0clbjVS0rtyNbKy57p1WkVvuToYdzzDRPM6AeJUJTUeSUYuXBc/DU2+9Ul3Jot6lQU5y4RPTBcsGhWFTEgBIGOgBJjEgNg1BcJACQAxKAIkoIjEoEFYIlozuIYzd5Hyb1105KqaUmlZowQcqS7nO4vFufiS45W52nLuHgus0nYxPPUKcuqUE1BXp2aO00vbaW6XK7g/EfZOdMl3diB8JEWnSdfksPVwcKlCV32719Tn9RihjjXcwamOyvysBd6T5pQg5L4jDp7lOJ7RPBgNJ89/RWR6aLVsSj9Q3jXta3+vSg0qnecD/w6h9+nUboTMkHcQrPcUVpkXSyycUuxVgsRVaAHsLuTm6+cqmcYy4Znkkw5uPdoGv/AOUqr2mVNBH+aVoa2oXNaLNEwBJvYJy11Sb2CyEXsqFEEaVFwBlRSDuaLcWN4Vt3yhcEfxoPc99p95huPnoeqjx8pJToEw+Cyl0NIvYG5jYTursadtA2a2LoNq02tdGbUTe4BgxtIkei1T6h/DvT4/Ysi7jRn0nsa3IMxHk0fdZ3O9nZS2hU6bBdjBI3cXEfYfJNT0/KLbwU4nGPjK11uQAaPQKieSctm3RJMq4S8GsC9waymC4k7u2HPX6KeDHDWnN0luWatKskXYfOSKo1m4InpJW9zx3ab/IzWaWDwecS2pTJcfzCeWieNUrtFySfDNCpw+nRANQmo/Zos3z5qT1Mt0xit9wdzy735Y0fC2B68t1BR323Ycr4uAaoKfwZgf5oI+QUrle5B6HwVwpFYkAJIYgmMdACQMLQWilIBDa8db/ZDdKxxjboJbToj3nuP9LY+Z/RVa5viP5slUfJD2lIfA4+Lv0CktfcrdC/EM0bRbO0l7vlMJy45oE+1DcQwtWp3SHEQRYDcXgbBY8WKMvicnd2XOc4STXYzavARkis0kNFy6wHW2itlCEZPJw+4lnza9UXTZnYzgdRzAzD0C1msuIYXT8RdUIJCyPNrldF0lJu5bsah2Pq02Wpl73DvOBafJsGwQ81uuxnmsnZGQ/gr6Z79J7Z0LmkDffTZa45NS2KnZuU8O6mA1ktMXItJ1M81inLVkd9tiDk0NRpQdE1yVtth7aQAvA8YVutRVNirYzOJYYVAdIUFmigV2c83EOpGBNRg33/ANvMKxwU9+C5IIp8VLrNpvJ6iAPNQ9quWRafcOp4Wu8XIZ4XKaxog5Inh6j6Dg10OB52PgHagppaXdCbUjo+HYoPEiSBq0jvN8CNVqTjJWuA3jwR4q4NhzXXcc0coFlj6mCStPl2X434AcThnvaa1Hvie80e8D4akb39VJReSOtfj9yucd7QFTxROoIjWQRHioOLXIkmRr4oAcz9ElEnFFvBMIajHuLYbPvEwLdTbfTqteHQk3J7CyrZJFtPhtBpJcc/hZv6n5JPPC/hRBJL6kMXVoMHdpMB2sSfQlVvI5cJE02+DQ4bia7WnMAwHRsHMB9AtWF5EqlwTctOxJzp/e/M9VbfYrcmyIQJDoJCa0kwASeQSewJW9i9+BeBJAEXgubMeEyoe5G6LPakihWEB0AMgKCpSLRJAJAWMUCLGUQfjaDydI9CAR9FFya7Ekk+5bSoPaTlgzYlpa4x5GVmzThKNN199i3DFqQKA+fiB1vI8yr7hVoz1JugfHYl7oYC4gGbyZPOOSxZpOe3Yuj8PBTiWxnd7z3mXPuR4Anb97LNKf8A+Vx3DI+5Ah0SCZ5iQFeqirvYyO7+EmziBY0+0qhsCQ7NfwPMbKqUIT+Rb+UXxcnyDHtI029pSceuSfmoqGdbtP8AIjKIXT44AJd9gPkpxcvqVyTM3inayizcE7Nb3j/bzVixZJ8ISi/BkU8fUxJuMrLd0anxP2U/aUPuDWk3Pw4De6NNFFyK0yWHc2oCGwHt95tszfLl1QlS+gSTLsxEWVmogA8YpGoIaDO0azKmuQTp2ZeF4rUokNqdx53mzhsSNj4pNONuDL6vcNqY17zLnSf1WWVt2ya4LMLjhTHeMA+SaiJ7kMZVNbKCXBmY94G86AkHZT3iiPAM/hDgYNRxB0J/spxkpAp+UG08fUptbRqjMwe7/wDki4KhkU+HuO7J1cJnvSqxPw1LR/uFkQcHs9v0GlBjf5M9ve/iHm0gx4QVolitfC0/sKTa2QRhuJvZ3agJb11HgUY5yx7PgWryaFOox/uHyNj+hWmM4y4Ckyyng6jjDWOPl91J7cko45PhBH4IMu8OcRs0HL5u/T1UHPsiz263ZU7FmIZ3B0sT4nUo9tPeW5FzfC2B1MgOgBIGJAwhIkJA2KUhWKUwGQKyJSFZccSQ0CZnUyfRZJdNCTb4+2xY8jiqe5UKx0zGFW+mn2lZW52UkRoJ8TH6lEenkuwm0yn8JJl5kDRos3+6kul3uTJLJHwZHEsEzEVHlrQBTyNOwIm8c9wh5Kb08I6aisOCLny7Mat2ea9xzVGsJNswOU9Mw0PjbqFKOdxRgUtVsAr8I9nUFLKQ6WiXCwD/AHXM2cDNiJHVWwyOe98/9uWxx7WzeHZVgdJl3LyWRdU3sYp5WbNDANpjvQ3fqq55SFORl8X7RCMmGGYm3tNQOeXYlTx4W3c9l4LFia5MTA130BUexs1nNAY8gOLTna5xhwIMgETrdbKi1T4LE62N/gvbQvAp4umBUmGv7uU/1CJadd1TmxVBvHuyXtp78hPGuP0aVM5ADUdENDpn7hu6qxa8q0yVfUpeJXscPXDny9/vH9wOi2xSjsiSpbFOBp1HOyBzhPu3IE7DzUp1Vk3uauB4U7NmqTbnqqpSVbFcpJLY33vGQtjZZ2tyruV8O4lmpkPF2vDAbQbEz8gica4LHH4bDKxbVYWkwdpt6O0+iFNdyCTM/DiswQ5jjG4GZp6y2QpSgnuideCdPiwGpv6I0j0MuHHybRI5ESPQpPWuBxgw7h9cvuym1oHxHMfkT/ZPG8vEUvuWaFyzYGNfETP08hoFpWO/nd/p+RF5a2iir2zvzH1Knoh4RDXLyJzyYnXnuiMFHgcpuSVkCpEBIHYkAJIZemTEkISAEgLGQKxnIE2RSINjJCGTAeUCKsbhzEARNztYbdSufn3lUV96NinJwUJP8zlOI4mSWmRciOgjTqSQPVPEu7N2LotKuW7LOGcZqYWjlc0VaYcXtY7VonWmSDFwT+ijkXuZPhdPyv8AJol0N4tfDDKvbWnAyU3yRMQB1u6VBdJkXLVHOXRNmDxmviKzadR/dpuh2T4SDBGb81jvZXYHijKUI7tHQfp/tY4zrkP7PV2sxD8PWysblzNc85W5rT3jYSDPkp5IuePVF7mDqsD7Lct7R8co0mltHLUcQSXNu0R4ajoq8OKc2tWyKsPSuXPY5TAs9tULxJIpHlrqAB6rbP4I6fqb4YuyC+zpp1Xmm5uWoAMs6OEaDqOW6jmUorUnsY+pxNbo6ZvCgdVl94wa2c5xd4dVdQpWFMjNzc7fybcR0JWuCcYqT7mvHBqGo1+H8bB/08QYcNKmx/r621VM8feJXLDq3ia/4Mm7RmB3Fx/ZVuUWil34MvtM6nRw+TSsXio2IJEQCT0iR5qWD48j8VRdjtrcyuE8XD2jPZ3yPgp5cFPbgm4bmzSxB1BPqsrxkXBhv4oPj2rG1I/MBPrY890tc47JhHUjVwXBnEB7cMGt1l8hh6gON1BTyN2kao4ck+1Gi3EOYIBbHJrWgfMGVtxvJLmVfaKX6oqyY1jV7P8AErFZp95voB9gFbokuJP+37FPuRfKK6gE2U4yfcjNJboiplY0IGMgB0hiQMuQSEkAkCGQAigRElBFkUiIkAMgRbReG31dtOg6nmUmr2Jxair7kDUJMkoSSVIg3fIDxPhjazSPdcd/ndZeoUYReR9jp+n9Rlc1hW6f9jD7TYJwA9k0loaGTyyyJt0GqxdFLVcpeT0XV5FBRx32OXqU3OMkZbZYbJLrABoHj9V0taS2/uYnG3ud724omngqTAO+32bdtWt0PmAZXF9PcZdRKXm/1NmZyeKk+KOJGJkltUOdUIIaR1JPn3jC7Gna4bIxtK6lybGC7OCnh3OdcwTHKxsFRmzyc6LcOKMdh+wXD2uNU90nK1xAvYGHH/3BR9Qyy+HxZZ06jT8swePYY069SnBDmOBBFrQC0zzgjzC2YJXBNmfNBSk1R1+C46G0ia4l7cgaRAFQuDjLh8MZLkfmFlkeNSdxOd1HplZFp4ZgdnsB7Z1Z7vfY5rp5kyXfdaOpzPHpo34uni4uMv8AtjH7QjM/N/ww4sMbncEjqFo6eSqu/Jjx4HHGpNF1THVaUezqOY0ADLmsQdgDpvpyUVjhP5lZGeFeC0YMvlxJcSbk3M8nJKaiqRkyQljlTJnh4DRzvB68k1k7hHdWU06L2vsXDpJjwhOTi1uOO7o2mPzC5LT5wfELNsuxCUXZqUcbXptGV5c0bElzfCDopRT5iVyyS+Vs1cBxRtSzhkd42/sroTt09mVuK7Bz2QrXsRoikAkwEgBIHYyQCSAtTJCSASAGQIaUCsYpCGQIZAhIBiQIZxQAZSoBlPO7V2g5N1nzXn/VOoc8iwx4W7PTejdL7cXlfLW30X+wSmY15D6Bb/TUvZb+ph9bm31CXhA9Lg1GpXpuywQ5rrSJLLtnpYLTnxt45aeaZT0XVT1qDdhvbnCurtbSa/IDBfvmgG3qR6Lj+kR1W0t0dbrM/sQTe9s43CdnqtCrTdlFVjS0mDeJExPKSu1JN8mTH1+J96+51GPhtBwb3soeGxcudBDBA3LiT5LmzbebSvJ1ISioe52o4XsbX9jjqRIyB7jSdyIe0gNIPN+X5LR1y1dPLTu1v+X+iGB3M0f8UMGW4plRoc0PpiHatL6cgz1gt12UfTeqjmxPyuV9/wDAZYU6BKeE/FYIVGXrUiWHqQN/FsHxSllXT9Tpl8st/wDvxNUY+/gVfNEI7IVHZXtc3IXOcHA62a3XlobI6xq007K8UG4PUuGEYujTZWyGPZ4gWm2WrThp9QG+aipS0uUeY/oy1aZPRPbV+pz3GuFVmCajZy2zNBDTEgZhtz81t6bqccn8L5MWfpskFbX7FdEmnUaW/EPIiN+alq1Rd9iObpVJqL7mrWxbS14dTecozd0j/mEquDdrcw//AAyg7TGY9jgC0uPiAHN5aEgj9Dopaq2ZVm6acPjX5o6jDtw1em0OIp1QIJizo3cOfULnz93DJ6Pij48GxTwdTH/0emXkKZwMC7XebHT8itWLNinTdxZjy9DNXpakvpyM7hzfHyE/KFPqcsscVLZq9zP02COWTg7Trb8AjDsLLAnw2+a0wVbpmZycXRd7Y8m/8rf0U2rFrZL8ROrWnyAPqFHRXDJLJfKRUeikntuQlV7DJiEkAyB2WSgYpQFilANjSkKxkCGQAkCEgQyYCQIbcTooybUXRPGk5pS4tGjVGYy4ybaacrLx8pOUz3+OChHYBxDpe7xXpfT4108TxvqknLqpfTb+wqFTK8O5a+GhV/UQc8bUeexn6XIseaMnx3+xoYtntGz8Q+fIjoQuD0E/bzV55+56XrsHudO0t+6MwOXozyQVhcPTd8WR8Gx0cTuDoSY0sVy4yUOokrV+Htz4Z6L25Z+igu3lb8eUDVqDS4BzWuIIiQDvsdltyaZY5fZnJhHLgzxje9r8QvjuDZXoezdMiHC8uG2u5gkFeW6Byx9Qn2ex6nPvBtcmDwrhgwjnPpuLmujM0xcDeea7XqODXit9v8nP9N6/Xl9uSq/1RdiOHhzva0ACC8F4EBwMQcw5x9lzYZmo+3PstjtPncx+0GANSjlDSXtcHtjW5ggeo9F0OlyfHfkx52krZbwjE4prclag57BABtnAI0g+8Oh+SM/QqT1Y9mQx+p4ltOSIcT4Eyq5pouDHtN6ThkJH8oP2kKvF1GTDcMy/E06oZUpwaaQ3CcI0Vh7cFrcpmQQCRs48on0WrFOLfJk62ORYn7St2ZGAHedyvb+Rx08jCMrvj/mdXp8KeLTLxub/AGfw4BOcBzXe45wBgiZF9DH0WjC1kVtHkvUsD6ebhF8b/gbgYBoAPBWSwQnyjFi6rJj4/vuSLt1U+kXtyhbd+TQ+ucskZuKVeFRKrr4qPp828NS5WwepQUc1x4e5BbjAJACQAkAJAxkATCAHQMiUAxFITEgQyBISAGCBDpjQxQRZB6EBq4fby/6gvJz/AJiX4n0GH8GP2X6GZU9539TvqV6Tpf4MfseK6/8AmZ/cZy0GRGptS/oH/UF5vP8Azb+6PY+n/wAojLC9GuDyOT5mV1Pv/wDVef6/+Oz13pX8tH8f1Ze73j4/ddPH8svt/g5fqP8AEx/f/JPFe95n6BcDD86+6/U7z4/AjW1PifqvR9Z/Bn9jymD+dX9QLwj+JU/ob9V5zL8q+56/LwM3+KPE/Rbui+aJzvU/4E/+7miu4eQ7HO9pPfH9A+pWDqP4v4fuem9J/lJf1fsFdnPcqeC5fUco60eTCxX8U+DvstcPkOhj4X2Nrhf8A/8AmD6hbul+V/c8p63/ADK/p/c1XLaeeXJFAEjoFi6L5sn9TOn6hxi/pQy2nPQggEJADoGiKBCKYz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10" descr="data:image/jpeg;base64,/9j/4AAQSkZJRgABAQAAAQABAAD/2wCEAAkGBxQTEhQUEhQVFRUXFhYUFhcYGBUWFRgXFRcXFxQVFRYYHCggGBolHBUUITEhJSkrLi4wFx8zODMtNygtLisBCgoKDg0OGxAQGywkICQsLCwsLCwsLCwsLCwsLCwsLCwsLCwsLCwsLCwsLCwsLCwsLCwsLCwsLCwsLCwsLCwsLP/AABEIALEBHAMBEQACEQEDEQH/xAAbAAABBQEBAAAAAAAAAAAAAAAEAAECAwUGB//EAEQQAAEDAgQDBQYEBAQDCQEAAAEAAhEDIQQSMUEFUWEGInGBkRMyQqGxwRRS0fAzYnLhBxUjgkOSsjRTY3OTosLS4hb/xAAbAQACAwEBAQAAAAAAAAAAAAAAAQIDBAUGB//EADIRAAICAQMDAgQEBwEBAQAAAAABAhEDEiExBEFRBRMiMmFxgZGx0TM0cqHB4fAjFEL/2gAMAwEAAhEDEQA/AOsJUjmkCUWIiSlYDFyVisiXIsQqbS5waNSYCqyZY44uUnsiUYuTUUD9r+D+0oinSxGR4kuIJh/JpjRv6rhdP65OeZvRce3n7nVj00cUfr5PDsViH0z3u+JIDg4OYSPyuHvC/wA16+OT4U6M+m2Hdm6FTF4mkw5jTzAvAcR3ZGa4PdsTdV5M+mNt0WY8Op0j22hwChQpZKGILgCSG1nS4T8IfFxyssD6uEpVe4svp+WXxRQI6Rr+/BWtnMlFxdPkjmSsjY0pWAsyNQCzIsRA1EWARhsOXd51m89z/SN/HRNbhxuwmwGVggfMxuTr9lZSRW5t7IsqU2U+9iagpDUNN6h8GC48TCrlljHksjg7ydfqBO7YUqf/AGegD/PVMk9YGiy5OrXYtjKOP5Y/mZOO4jiMWe85zxNmtBDB5C3msk55MgpTlLkqw/A6pdEOB/pMeZNh6oWGT2oOTQpdnHi5JPNoy3HLUq1dLIaggilwUtaXeydDO8XO268lZHpUuR6WlaQhU5ADwCsWOC7ENbFnVqIXY2ZOxj5k7AUosCxlYjw5beijKMZKmicZtcF1GpJ7tjy1H+3kei5+Xo2t8f5F0ZqX0ZY3I4we7sTr8ucws+CSx5E+PJJ77MEe0tMH9zuF2lJNWjK1TpjSiwHlKwGlRsAwlW2WkSUrEMSlYECUWRZEuSsTYTw0XcRrEDa7pk+gPquN61m04FHyzd0ELm5eAejRa4n2oa7UExIjpK4Sm8SWm0dD5jmqH+GmCzuMvLXScubutbOxF/rprquxl9azwilSt9yEcSlZSOz9DBPdkGUO07xzG9rnQdAVpn1L6nAm+U9y7A/bkGYXCveMweGtm2rneUlUdPi9yTV8GjqfUYYUtrNWws2YHMyepJ5noAuvBaY1dnnOp6qWeWp7DSp2ZhiUWBEuSsEKkxz3ZWiT+7nkE1vsgStmzguC7kZz4HKPAfF526LRHEl8xKn2CsXhG0u/WflnQavd0awXPonJwS3D2XdyZl1fxLjGHpGgP+8qR7SOg+DyBPVZ5yyz2gqQLTDjkGp9lROao9z3EyTvJ6lVLpL3kyOv6GjhOE02TDJIvczZTWCK7BqbRoUXbAAfJNNLgasKpNlT1E1GzQw2DABc6ABeTtzUTTCBzPH+0Bq/6dKRSGvN3U9OiSk2voVZct/CjFCRmHlIaHlFgPKdjHlOwHlFgMU7AMwLmv7jrH4XWEdDOqydVh1x1R5RqwyUlpZOowtllUa+6dp5g/ZY8WeWP7BKFbMavw50TTmoN4HeHi3lY30XShmhNbMreJv5dwFziDBEHkp2VtNbEfapWBoEqdlpEoIjFAESgRW4oIk2VIp1CJtlJPJt5J+XquP6pheXRXazo9BKoz/AnU4gHCwgbW+oK49KGzNNN7oDxXEY0MjrlHoBok4qT2LscKW5kcQqtfJFzoTv5clfByjsyaig/Asy0wOd/wBF1fT4fC8nn/ByfUclzUF2LJXRs54pQAxTFZfRxeUQWU3gaZmyRPUEFC2ZJSdUGU+POaIZSotHRp9Te6tWRrgksn0K63aDEOtnDR/K1o9DE/NJ5GxvLIApYhzagqTLwQZdcnxJ1UVzZFN3Z0H/APT0i4B7HNfbNBBAk6um7R4rRUqtqjQ8NrU9jYpYU1LshzdnAiD56KtO+ClYZS4QLVYGvAkB+oEietpUmmt6E8co70WnCiM4sDYj8rlTKuSSj3QRhaQJAk9YUVuy+CMjtbxef9CmbfGf/ih7kc2SvhRzTQmZSSiA6AEkMUoBizJhQs6Yy6lhajvdY4mYgAzMSR4wnRJQk+EaeC7N1j3nxS1jMYM7GBdHHJdHC1u3QbjDTbTDKlQVHbmIaPDqOa5+bHGUri9y6Ulpq7ZmUcX7J3cdmb494ee+qzyxuDtFSZvYbHioBcT1g/VWQzeSzWyl9Ro1os/9Np+yfvyI6voYq6hUMgCJQIiUyLK3JMiwfEVCB3ZMuDYHXn6LJ1KWm7NnRN3JfQGxdc+7q7Yfay4cpa3fY6EY0V4XgdaoZqENby1cfPZVZeox4l8O7LIts28PwRotFlz31MpOyyVIlxHhjmsD2gwBDhuI38P0XoPS+oft6Z8Xs/8AH7HI6zFqlqX4mW1y7NHOJIASAGKYIiSgYTg8BUqTlbAb77jZrf6j9lbDFKTouhgk93sgxnB6jmlzHtw9ITmxNWziP/AYbNH8xnoVsjjjjdR3ka4QjFbGFie1nDeHgswdM4zEExnfLgXHUjmfAX5qTg+Zsk5XwZn4niWM/jVDhqRkhjYab/ytiPE3VM86gvgW5S80Fsjsex+Dw9IZWtitu5xzOfzLXH6BYYdU8j0z2f8A3BTklKT5OkbWAlrvdNiOR2KtdcEIyrZgTsaaWcHUDXYyQAR0uoLay2MqOUe7M4uO5lFGaTtjoESc0gwdVHnck1TpjSgVES5Ay7C4WpVOWmwuNjA5HQ+CEmycYOXBs4Xsw4Qa72U27iZd6C2ie0fmLlhr5mEVK+Bo2DTUMz3jI9OSon1eNbIs+BcKwfEdrHRDAGDYAR8gqH1M3xsJ5JMyq/GnPPecTO0pJuT3K3YA/HNtcc73TUOAogziOzWk72B15WUlj2HpYTRxNQEEMcOe31RLplIdG1h+NvyiZHSyr9jIgugeV0iJElAhiUxESUCK3JMiXYBzb5tJb6gO0XH9Vb0xS+p0PT+ZE5bmkAfdebnOT2s6MUmX/iJgBUtOnY2tw7BPvdVTTW4kbIriLiQrOn67Nhk9L2fKfDIyxxa3OexvBmPccjhTcZMH3T5DT96r1vR9Xrw6q45X7fsc7N08W/BiYnCvpmHiOR1B6g7ro48kciuJgnjlB0ykuUysuwOBq13ZaTC7mdGjxOgUkrLIYpT4OtwnZunQYXVDnqRNphv9I1nqtOHFckalCGNW92eZ8Z/xFcyo9jKbMrCQykQC1rgffc0GHum/e05LoOEIWnySTctzFH4/iTs9eq4Uz8TtP9jRHygLNPPGGy/JEZ5Ix53Z0nCOBUcOO42Xbvddx/TyWKeSU+TLPLKRpEqBWJryPD96HZQnjjNUyalWzNjB8UzDLUM8nb2/NH1UVKUNp7rz3X3JOKlwLHOzACO827TqHsmYB6KUpKtvwCF9zLxmHLHX0Nx1BU+dyMo0yNFoJvZou49OQ6nQeKTHBWyFetLieZJQlsKTt2GcP4RWrEZGHKfiNm+qaiThilLg2W8Jw1CHVn53C5YILJ8xcKueWENy5Y4R53Bsd2sLQW0GtYOTQB9PNY8nVTfyknkfC2OcxXGXvkucTtbRZ7nLdsgCDEudYSZFgL/vdWxg3sS02WtwFR2pa3xufKFdHAL4Vywilw5gu4ucfQK5Y0iPuLwX08OxpkMExE6/VNJIXuSLi9SItsiXICyJToAxTJiKYESgTIlBEg5BFhtOnkYJAzu7w5taRAnxHyK4PquZVpOt0kHGF+SiJJO687ZtRZSeAQiSbRHuaWHxAFtiqs1t2iMFXIdh8TFoWeS7on9DD7T1YAfnyAHvWE8gZNhqvSegyk5OCV7GXOkRdXw4wr3VXuDWMdU1zXawnM2N7XAldzBifvq+DPOnGmgT/DrD0+I0vbPdlDHZalMe9middmnmORGy6EsWmVFEOmV23sdti+KU8O0MpsAAsGiAPGy14umtWTlkS2RxPbDtU/J7KletUEACwE/QLZphhjqZn+Z/Q5LgvY+nTPtK59o83gjuAm5JG65mXO5cCnm7ROmJ5LOZ/qQQAkAJMBC1wgknQTQxrm6ehuCeo28QqnjXb/Rasvks4dX9pmpVyS2czXQM1PqCLOZ6eqjHI09LRNxvgfAcJq1xmpCKMnK91g/LY1Og1AHKeanH4/i7B7bqkbRweFwozO/1Xjn7oPhujJljBWSqEPqzH4r2te4ZacAAaCzQsGTqJS2QOTZzWIxpdqST8lRpb5CidHA1Xz8Ije3oNStEMLY68htLhrG69/xsPQLRHClyQlkS4CcwFgABtCtpIg5tjEoIjt8QI5ppNgRdWAFu8fMfZTWPyJzSWw9OrPw36lGlJgpWiwb90epsjSuR6hw3qPn+qdIkmEIJoZAhiEAMQgTK69QMY55GYMa55aLE5QTlB2mIUZcbEscVKaTMTs7xl1ZhqVCJe4vyt0aCe6DzOUC64XrGCnGMeyOthlu7Np2IC4Sxs0torfVgE7K2ONtqPkr1KmyeAxQeQ0OjuhwJ6krXl6LRBzf2M6y70GjFEGJvy/RcuWFGlPYnjmsr0nU36OETuORWrpJT6aamimfxbHlmPwuLw7amGY8GmQ4XDbh+pzC8ncmV7Dp+sx5an3MsonQ/4Z8GxlCrTqjE020SDnotmXgg91wLQCQYOaTHmuj7mvYVKrR1fH8R3u6bb3utby6YWUdzKo0Llxu4rm5cssj3M053si8lVlYyAEgBQgBIEOgZNlO0mYmAAJc48mjcqMpqK3JxhZW9xqPbRb3Wn+IQZysnvCdzrfS8DUzinn1vSvxNEaRqca7ThrRSogNY0ZWhsQALIy59tMRSm5fY5HE40vPeJvtJKz6b5Ei7C8Oe/vOOVp9T4K/H07luO0uTUo4ZjIyiTzNytUcUYkHk8Fj6hKsIWxCmYnbmSB9UKLYDVHBn8xjTa/UG9k9D7ickiDcaZBDW26R4aJqKIe5KyZxM2dJ8TKttBr8jBrNj5JAkiYYNiVFk0kPl2JKQMYsGxjopJgFwoGgYhAhkCGKBMwu3eJdT4fXczUhrZ3Ae9rSfQlSirkSwr40YXY2o38JTG958QSI+QXE9T1PMdLEjo6NcLkOBfyF03iI1BFx4oSbla5RW3Spg9GzoA0Fj0WrNKTx3fJGKWok+vBvssSjsXMepjbapqDexCgavQFYd7T5rTjye3H6lT5N3s+0MZk1EECRpyK6fS+qtVGZXLH3RntoVIzPaQCZaY1HMdF255XNbcGHLa2JQqjMNCBihMBoSEOgKEgC6nRtmI5wJiY67ASJKhlmoRsthC92U4qt9CJiLflaPhb8zvqVxcvUPI6RdwZb8UWghtifeP2CshGlRArwmEdVgjutGrjv4c1ox4nLgfHJr4fCMp6NBJ1JuVrjhiiPu1wTc9WlTdshmQA7XtAJfMDl9ydE0O0lZRUqB20eElP7FTlYzKJ2Uvi8CSLMpGoTTCqJtgp2SSLBTbyCTHSIupxokMiAeSCVE/Zu/K70KdCphyrNIyAGKBESgiVYik17HMeA5rgWuB0IOoTFdO0Y7eztKlSy0AW5SXQXF0zrqsXWY9UXPujVgzyc1FgDat7rj6U0b2GDE2hVKFMb3QsLiJj9nVbepxprbwZ8cqe4qwk2usShSLtW5BjL95D4tA32DKeIAtFlVOOp2RWwZTx4aO76qp49wvbcm+oXXJPQcvBet6e/ajfhHHzSubIq4rEmISAGhADtaSQBqUDSbdIIdSa05T33z7oMD/c77D5LJk6uKemO7NDxRWxTjq5JAm3SwtpA5CbeZ1XK6jPLK/oTeyM3GVg0TPQeWqMGO92Qb7kOH8PLwH1RDdm8xsT0XSxYdW7B/CjYY3MYaIHyAWuTUEVq5sbDYc1HZQed4JHyTW6D203Sdh2H4Y0Hv5neRAB5zKspEo413CBw+loW/N0/VFIn7cfBJ2FowGkCBtm+Z5lFIdQqmQ/DUBo1nqnZHTj7ETUbtl9UWyPwrwQdXP7CKbByKDUbuPklpZDUu5APZ+UJ0w1R8Eg9uwS37kk4+Be35J6R60VmpOxKlRG7LlSXDIAYoEyDkEWVlBBiaUiJg8VwmWoTs64+4XFy4falp7djrQy+5G+/cDfUiPJQjC2ScqFUxBHr81q9tN7lV+CeFr2NwTJPgqM0N04hF+S1+InqqFjp2T1WD4/jFOi0GpuYsJPoFbi6SWZ1Ehro1uzdduLJbSOgk66ei1Y/Rsmq5tUQyZtqRq4rDuYe8IHPb1XVcHEwSi1yUqJASYCQIRQMve7IA1tnES47gHQDl18lzurzvV7cfxNEI6URotytLufdHpJ+X1WOXwY2/O37kl5M+qQC5xPdbv9vHVVY8TkkiLVsH4dh/bO9rU9wWY06Hlbkupgw3v2But2alWqtxQ3YZRIZSB1LzJG5A26BQrVKyepQj9yirjnkQDlbOggAei0KKKnlkyltVx1cfBNxRByfkok9VLYQpTpUJodpRp2Ak5yiAm1DzUkrHbJmu7mih6mSpsc74ZHPT5oJRTfYLp4WR3jHQd4qDki6OJhtPAMbcgnxP2Gii5+C5Ykt2SFSPdFkafJHX4A4VRKhkARcgRWUEWQKCDGQRJik1/df7p1PLqoZMamqZZjlpkmcfxMNZXqUZ7zTb+ZuzmndYJ4Hj37HSfOxVHRFWr4ZD6DeyvPrCi1KqYnSJUmEGynLEnG2R1gXGODVagLgO60E/TTqtvRuMVUe5HVZ1PYDBii2bCqdTb08F0Z3FWQk9zsMTXY5pD3U3VACcpfAA5kDXzWd5Yy2b3ItKtzHbhSfdc13g4FULJGXDRR7bKnsIMEQVMg01yMgQmajxTBclmJvVf0cRfpz9FxMu+ST+pqfNEMQ6zQOVr7u5+WX5qOdW4wX/AFifgxzT9tWFJp/023cT8/M2WrFitqKDb8DddRc4AU2EtAgQLW6rpJJbIrkpS3SDuH8Ac4zUIAHwyJPjyCi2+yHHE+5dj+GiYmbWykECNBZCk48ohkxO9zLqcPcNL+StjKylxaKH03AmymiJEct07ESbSN7E+SW4bkxgzvA8SAjclT7katNo1cDfQctzKne24qROkxmkE+J/RLUkSirDqTY0DQfCfruoSyF8MfkKp4cuu4qlybNSgWVKlOl7xAPqU+EDlGPJm4ji8zlanGaRnnNyZQ7HnYQpe79CumESqzSMUCIFAmQIQRZEhBBoZAhMMHmgFtuWY/hVKu3O4NFQe7ESJ5yfkJ1VV3aRvhk2VnnvA8SXYs0K2YszubLQA+0xGxuE5YYaUSmtNtnSvwVJp7hzxs4hh8CDConLGl8L/PYzXNsMo4um234ZhPR2Y/UrI87T4TJOL8F9XH06jHNDXNJEQYgTvO0LZ02aU5Vpr69h4sOqX2JYXgTzT9oKzGSA20EgdTNiVdmzrMtpJIedK/8AzVmLXaaVU0s4e62Zw5Rp6LKo6NkzLJtrctwWDdnADmt1MuJDR6LFkj8elqhxXg2KRqE+yqCXfDodps7cEDVaOlzyjP25v7EpR1IZtFxcGQQ4mIXTW5Tod0PicWyi4Mp9+oSBOoB3y81nnlbemBLaLpclfEXllSsCL5Wv83NF9OpWHLHTkaZe+WD47EZGPdewDAREyRB+UDzU9KU239CO+7/AfgND2dBzzq8xO8DX6rd08ajZGTqITRxb2HuOLfA/ZWlKk1wEs4tVcQ1xDgTuB9QndFkckm6DKvEcjQQBeRaygknuSyOgf/MmnWQpoz2/I5qNcJzH1urFIRB9O3vEeKmiL+5UKB/PPqjcVLyI4P8AmCEw0fUX4EbuHkkySh9S9mVtm/3UXZbGUVwGUGCJNh1VT5NcFtbBsZxcART158vBLghPMuImQ4kmSZKTZQOAkA4TA0FIvGKQESgQkxESEEWiJCCNEUiIqLg2S4wBLi46Aak/2SdIux45ZpqMeWZPB+EZsQ/FOBAcSabTrB+J3XX1UFNy37G71Bxxv2lu+7DOP4WmRmc9rH9Tr4jVUZ4xe/cwQUu5yJrkvDaUlxNo+s8lnWBy2ovjFt0jsabHAMmoM2YgOd3mnKL+QJ16hdV9Nowe3jdPydDKko6V4CqWKmQck+67LOUnkZA+6yThKMbyqL7Wv8nPyYpY1aMzGcIZLntBa74hMjy5KmKV0tkZnJy5JsoHL1FwjJiU4uLKk2mauGc14ptqFwOU5SO6dSIk/uVDHjjFxjk7r+/+zTdxsL9qxjCC5xIBa1xEubNtd1dSw7W6/QrjmTVPkC4JwBrXitVIc1smDudo/VaMWGMVrDDHfUwntMya4eIIfTvsAWzM+WVY+rj/AO0fqaZvazl6tT21LuzHtBMjpY/JNfFF15KL2OiwmGzsbSzZYAcJ0k8lvWyUURdPljVuGFmrXu6gCPUJS1LsRca7EPwz3Waz2Y3c4x8ysmTK18zSRKKk+FQ+KxVBlPJUeHODiRk5HYuKr/8AvgtoKyc1Gt2As4lhnADLUaednfKynDrU/mj+RX8BfjW0qZaHPIJAOXLcA+eqtXVQ+tEpY4x5ZCji6cEtLnEaA2E+E3VizqW0SMVEkajmgXkkSfE3hWQlJRVsjkhHsIYv8wnwsrVkZW4IkyqHG5y+O6l7qI+2W/jg0Q0X5quUky5bbIGq4lzhBNtVByHqbVMqASEJIB0wHQMPTLxIEMgBkAMUCIlBFkErIA3FS3uU3EkAh9RugMXYwnYCxPj0Ck8WuPJ6H07GunxvI+X38GHjhVNQvHiH5sjf9pkabLNnlopLgpzdfH5Yrb69wP8Ay57zJqsJnWXknzyrN7uNM5zkm9g/C8LfScHANc0Xdld3iIuIsb6QtOLq8VqnRZhdTT2C+J8RyA0yXBzSe8wRc3yPm2+yvnmjkVPneqLpxjlipy/76gXDsbVB7z3k6alcqTfk5klpex0VPiMjvZXA9LnxhSjlFqYfgKjHWFJxG5bLo63/AFV8MsnwrX0Gt+xndoMQwVGsYfcEExEFxm/UWWfrMilJJdifGwZwnilJ5y1xDtMw0J/n5eKng6iMtsv5/uJKLds0cdUcSA1ksEmBpa4iP3dbnkTdLgm2+xy+M4jWb3XsIl5dLhFnagW009FiySlJfEvxINyqmUcKIph4BnM8GB+UafVSxOtvsQ5Nni2NZTe0vqNaCIbfcajxuPVdVY3KTp8V3CeKTpo0uHcalk03Szc/VVZW4XfYlCThszBxWNFd5LnEmbLBDHjyq58lOTLJsDq8IcZi/LdWf/IuxBSbJ8N4cKb2mpepIytEQ07En828bR5LFlaT0Q5/T/ZrwwSdsAx1RzqrpnUgAkkjpc2C0yxV8K7FM5NyZp4ZuQ5RYgS49To0clbjVS0rtyNbKy57p1WkVvuToYdzzDRPM6AeJUJTUeSUYuXBc/DU2+9Ul3Jot6lQU5y4RPTBcsGhWFTEgBIGOgBJjEgNg1BcJACQAxKAIkoIjEoEFYIlozuIYzd5Hyb1105KqaUmlZowQcqS7nO4vFufiS45W52nLuHgus0nYxPPUKcuqUE1BXp2aO00vbaW6XK7g/EfZOdMl3diB8JEWnSdfksPVwcKlCV32719Tn9RihjjXcwamOyvysBd6T5pQg5L4jDp7lOJ7RPBgNJ89/RWR6aLVsSj9Q3jXta3+vSg0qnecD/w6h9+nUboTMkHcQrPcUVpkXSyycUuxVgsRVaAHsLuTm6+cqmcYy4Znkkw5uPdoGv/AOUqr2mVNBH+aVoa2oXNaLNEwBJvYJy11Sb2CyEXsqFEEaVFwBlRSDuaLcWN4Vt3yhcEfxoPc99p95huPnoeqjx8pJToEw+Cyl0NIvYG5jYTursadtA2a2LoNq02tdGbUTe4BgxtIkei1T6h/DvT4/Ysi7jRn0nsa3IMxHk0fdZ3O9nZS2hU6bBdjBI3cXEfYfJNT0/KLbwU4nGPjK11uQAaPQKieSctm3RJMq4S8GsC9waymC4k7u2HPX6KeDHDWnN0luWatKskXYfOSKo1m4InpJW9zx3ab/IzWaWDwecS2pTJcfzCeWieNUrtFySfDNCpw+nRANQmo/Zos3z5qT1Mt0xit9wdzy735Y0fC2B68t1BR323Ycr4uAaoKfwZgf5oI+QUrle5B6HwVwpFYkAJIYgmMdACQMLQWilIBDa8db/ZDdKxxjboJbToj3nuP9LY+Z/RVa5viP5slUfJD2lIfA4+Lv0CktfcrdC/EM0bRbO0l7vlMJy45oE+1DcQwtWp3SHEQRYDcXgbBY8WKMvicnd2XOc4STXYzavARkis0kNFy6wHW2itlCEZPJw+4lnza9UXTZnYzgdRzAzD0C1msuIYXT8RdUIJCyPNrldF0lJu5bsah2Pq02Wpl73DvOBafJsGwQ81uuxnmsnZGQ/gr6Z79J7Z0LmkDffTZa45NS2KnZuU8O6mA1ktMXItJ1M81inLVkd9tiDk0NRpQdE1yVtth7aQAvA8YVutRVNirYzOJYYVAdIUFmigV2c83EOpGBNRg33/ANvMKxwU9+C5IIp8VLrNpvJ6iAPNQ9quWRafcOp4Wu8XIZ4XKaxog5Inh6j6Dg10OB52PgHagppaXdCbUjo+HYoPEiSBq0jvN8CNVqTjJWuA3jwR4q4NhzXXcc0coFlj6mCStPl2X434AcThnvaa1Hvie80e8D4akb39VJReSOtfj9yucd7QFTxROoIjWQRHioOLXIkmRr4oAcz9ElEnFFvBMIajHuLYbPvEwLdTbfTqteHQk3J7CyrZJFtPhtBpJcc/hZv6n5JPPC/hRBJL6kMXVoMHdpMB2sSfQlVvI5cJE02+DQ4bia7WnMAwHRsHMB9AtWF5EqlwTctOxJzp/e/M9VbfYrcmyIQJDoJCa0kwASeQSewJW9i9+BeBJAEXgubMeEyoe5G6LPakihWEB0AMgKCpSLRJAJAWMUCLGUQfjaDydI9CAR9FFya7Ekk+5bSoPaTlgzYlpa4x5GVmzThKNN199i3DFqQKA+fiB1vI8yr7hVoz1JugfHYl7oYC4gGbyZPOOSxZpOe3Yuj8PBTiWxnd7z3mXPuR4Anb97LNKf8A+Vx3DI+5Ah0SCZ5iQFeqirvYyO7+EmziBY0+0qhsCQ7NfwPMbKqUIT+Rb+UXxcnyDHtI029pSceuSfmoqGdbtP8AIjKIXT44AJd9gPkpxcvqVyTM3inayizcE7Nb3j/bzVixZJ8ISi/BkU8fUxJuMrLd0anxP2U/aUPuDWk3Pw4De6NNFFyK0yWHc2oCGwHt95tszfLl1QlS+gSTLsxEWVmogA8YpGoIaDO0azKmuQTp2ZeF4rUokNqdx53mzhsSNj4pNONuDL6vcNqY17zLnSf1WWVt2ya4LMLjhTHeMA+SaiJ7kMZVNbKCXBmY94G86AkHZT3iiPAM/hDgYNRxB0J/spxkpAp+UG08fUptbRqjMwe7/wDki4KhkU+HuO7J1cJnvSqxPw1LR/uFkQcHs9v0GlBjf5M9ve/iHm0gx4QVolitfC0/sKTa2QRhuJvZ3agJb11HgUY5yx7PgWryaFOox/uHyNj+hWmM4y4Ckyyng6jjDWOPl91J7cko45PhBH4IMu8OcRs0HL5u/T1UHPsiz263ZU7FmIZ3B0sT4nUo9tPeW5FzfC2B1MgOgBIGJAwhIkJA2KUhWKUwGQKyJSFZccSQ0CZnUyfRZJdNCTb4+2xY8jiqe5UKx0zGFW+mn2lZW52UkRoJ8TH6lEenkuwm0yn8JJl5kDRos3+6kul3uTJLJHwZHEsEzEVHlrQBTyNOwIm8c9wh5Kb08I6aisOCLny7Mat2ea9xzVGsJNswOU9Mw0PjbqFKOdxRgUtVsAr8I9nUFLKQ6WiXCwD/AHXM2cDNiJHVWwyOe98/9uWxx7WzeHZVgdJl3LyWRdU3sYp5WbNDANpjvQ3fqq55SFORl8X7RCMmGGYm3tNQOeXYlTx4W3c9l4LFia5MTA130BUexs1nNAY8gOLTna5xhwIMgETrdbKi1T4LE62N/gvbQvAp4umBUmGv7uU/1CJadd1TmxVBvHuyXtp78hPGuP0aVM5ADUdENDpn7hu6qxa8q0yVfUpeJXscPXDny9/vH9wOi2xSjsiSpbFOBp1HOyBzhPu3IE7DzUp1Vk3uauB4U7NmqTbnqqpSVbFcpJLY33vGQtjZZ2tyruV8O4lmpkPF2vDAbQbEz8gica4LHH4bDKxbVYWkwdpt6O0+iFNdyCTM/DiswQ5jjG4GZp6y2QpSgnuideCdPiwGpv6I0j0MuHHybRI5ESPQpPWuBxgw7h9cvuym1oHxHMfkT/ZPG8vEUvuWaFyzYGNfETP08hoFpWO/nd/p+RF5a2iir2zvzH1Knoh4RDXLyJzyYnXnuiMFHgcpuSVkCpEBIHYkAJIZemTEkISAEgLGQKxnIE2RSINjJCGTAeUCKsbhzEARNztYbdSufn3lUV96NinJwUJP8zlOI4mSWmRciOgjTqSQPVPEu7N2LotKuW7LOGcZqYWjlc0VaYcXtY7VonWmSDFwT+ijkXuZPhdPyv8AJol0N4tfDDKvbWnAyU3yRMQB1u6VBdJkXLVHOXRNmDxmviKzadR/dpuh2T4SDBGb81jvZXYHijKUI7tHQfp/tY4zrkP7PV2sxD8PWysblzNc85W5rT3jYSDPkp5IuePVF7mDqsD7Lct7R8co0mltHLUcQSXNu0R4ajoq8OKc2tWyKsPSuXPY5TAs9tULxJIpHlrqAB6rbP4I6fqb4YuyC+zpp1Xmm5uWoAMs6OEaDqOW6jmUorUnsY+pxNbo6ZvCgdVl94wa2c5xd4dVdQpWFMjNzc7fybcR0JWuCcYqT7mvHBqGo1+H8bB/08QYcNKmx/r621VM8feJXLDq3ia/4Mm7RmB3Fx/ZVuUWil34MvtM6nRw+TSsXio2IJEQCT0iR5qWD48j8VRdjtrcyuE8XD2jPZ3yPgp5cFPbgm4bmzSxB1BPqsrxkXBhv4oPj2rG1I/MBPrY890tc47JhHUjVwXBnEB7cMGt1l8hh6gON1BTyN2kao4ck+1Gi3EOYIBbHJrWgfMGVtxvJLmVfaKX6oqyY1jV7P8AErFZp95voB9gFbokuJP+37FPuRfKK6gE2U4yfcjNJboiplY0IGMgB0hiQMuQSEkAkCGQAigRElBFkUiIkAMgRbReG31dtOg6nmUmr2Jxair7kDUJMkoSSVIg3fIDxPhjazSPdcd/ndZeoUYReR9jp+n9Rlc1hW6f9jD7TYJwA9k0loaGTyyyJt0GqxdFLVcpeT0XV5FBRx32OXqU3OMkZbZYbJLrABoHj9V0taS2/uYnG3ud724omngqTAO+32bdtWt0PmAZXF9PcZdRKXm/1NmZyeKk+KOJGJkltUOdUIIaR1JPn3jC7Gna4bIxtK6lybGC7OCnh3OdcwTHKxsFRmzyc6LcOKMdh+wXD2uNU90nK1xAvYGHH/3BR9Qyy+HxZZ06jT8swePYY069SnBDmOBBFrQC0zzgjzC2YJXBNmfNBSk1R1+C46G0ia4l7cgaRAFQuDjLh8MZLkfmFlkeNSdxOd1HplZFp4ZgdnsB7Z1Z7vfY5rp5kyXfdaOpzPHpo34uni4uMv8AtjH7QjM/N/ww4sMbncEjqFo6eSqu/Jjx4HHGpNF1THVaUezqOY0ADLmsQdgDpvpyUVjhP5lZGeFeC0YMvlxJcSbk3M8nJKaiqRkyQljlTJnh4DRzvB68k1k7hHdWU06L2vsXDpJjwhOTi1uOO7o2mPzC5LT5wfELNsuxCUXZqUcbXptGV5c0bElzfCDopRT5iVyyS+Vs1cBxRtSzhkd42/sroTt09mVuK7Bz2QrXsRoikAkwEgBIHYyQCSAtTJCSASAGQIaUCsYpCGQIZAhIBiQIZxQAZSoBlPO7V2g5N1nzXn/VOoc8iwx4W7PTejdL7cXlfLW30X+wSmY15D6Bb/TUvZb+ph9bm31CXhA9Lg1GpXpuywQ5rrSJLLtnpYLTnxt45aeaZT0XVT1qDdhvbnCurtbSa/IDBfvmgG3qR6Lj+kR1W0t0dbrM/sQTe9s43CdnqtCrTdlFVjS0mDeJExPKSu1JN8mTH1+J96+51GPhtBwb3soeGxcudBDBA3LiT5LmzbebSvJ1ISioe52o4XsbX9jjqRIyB7jSdyIe0gNIPN+X5LR1y1dPLTu1v+X+iGB3M0f8UMGW4plRoc0PpiHatL6cgz1gt12UfTeqjmxPyuV9/wDAZYU6BKeE/FYIVGXrUiWHqQN/FsHxSllXT9Tpl8st/wDvxNUY+/gVfNEI7IVHZXtc3IXOcHA62a3XlobI6xq007K8UG4PUuGEYujTZWyGPZ4gWm2WrThp9QG+aipS0uUeY/oy1aZPRPbV+pz3GuFVmCajZy2zNBDTEgZhtz81t6bqccn8L5MWfpskFbX7FdEmnUaW/EPIiN+alq1Rd9iObpVJqL7mrWxbS14dTecozd0j/mEquDdrcw//AAyg7TGY9jgC0uPiAHN5aEgj9Dopaq2ZVm6acPjX5o6jDtw1em0OIp1QIJizo3cOfULnz93DJ6Pij48GxTwdTH/0emXkKZwMC7XebHT8itWLNinTdxZjy9DNXpakvpyM7hzfHyE/KFPqcsscVLZq9zP02COWTg7Trb8AjDsLLAnw2+a0wVbpmZycXRd7Y8m/8rf0U2rFrZL8ROrWnyAPqFHRXDJLJfKRUeikntuQlV7DJiEkAyB2WSgYpQFilANjSkKxkCGQAkCEgQyYCQIbcTooybUXRPGk5pS4tGjVGYy4ybaacrLx8pOUz3+OChHYBxDpe7xXpfT4108TxvqknLqpfTb+wqFTK8O5a+GhV/UQc8bUeexn6XIseaMnx3+xoYtntGz8Q+fIjoQuD0E/bzV55+56XrsHudO0t+6MwOXozyQVhcPTd8WR8Gx0cTuDoSY0sVy4yUOokrV+Htz4Z6L25Z+igu3lb8eUDVqDS4BzWuIIiQDvsdltyaZY5fZnJhHLgzxje9r8QvjuDZXoezdMiHC8uG2u5gkFeW6Byx9Qn2ex6nPvBtcmDwrhgwjnPpuLmujM0xcDeea7XqODXit9v8nP9N6/Xl9uSq/1RdiOHhzva0ACC8F4EBwMQcw5x9lzYZmo+3PstjtPncx+0GANSjlDSXtcHtjW5ggeo9F0OlyfHfkx52krZbwjE4prclag57BABtnAI0g+8Oh+SM/QqT1Y9mQx+p4ltOSIcT4Eyq5pouDHtN6ThkJH8oP2kKvF1GTDcMy/E06oZUpwaaQ3CcI0Vh7cFrcpmQQCRs48on0WrFOLfJk62ORYn7St2ZGAHedyvb+Rx08jCMrvj/mdXp8KeLTLxub/AGfw4BOcBzXe45wBgiZF9DH0WjC1kVtHkvUsD6ebhF8b/gbgYBoAPBWSwQnyjFi6rJj4/vuSLt1U+kXtyhbd+TQ+ucskZuKVeFRKrr4qPp828NS5WwepQUc1x4e5BbjAJACQAkAJAxkATCAHQMiUAxFITEgQyBISAGCBDpjQxQRZB6EBq4fby/6gvJz/AJiX4n0GH8GP2X6GZU9539TvqV6Tpf4MfseK6/8AmZ/cZy0GRGptS/oH/UF5vP8Azb+6PY+n/wAojLC9GuDyOT5mV1Pv/wDVef6/+Oz13pX8tH8f1Ze73j4/ddPH8svt/g5fqP8AEx/f/JPFe95n6BcDD86+6/U7z4/AjW1PifqvR9Z/Bn9jymD+dX9QLwj+JU/ob9V5zL8q+56/LwM3+KPE/Rbui+aJzvU/4E/+7miu4eQ7HO9pPfH9A+pWDqP4v4fuem9J/lJf1fsFdnPcqeC5fUco60eTCxX8U+DvstcPkOhj4X2Nrhf8A/8AmD6hbul+V/c8p63/ADK/p/c1XLaeeXJFAEjoFi6L5sn9TOn6hxi/pQy2nPQggEJADoGiKBCKYz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AutoShape 12" descr="data:image/jpeg;base64,/9j/4AAQSkZJRgABAQAAAQABAAD/2wCEAAkGBxQTEhQUEhQVFRUXFhYUFhcYGBUWFRgXFRcXFxQVFRYYHCggGBolHBUUITEhJSkrLi4wFx8zODMtNygtLisBCgoKDg0OGxAQGywkICQsLCwsLCwsLCwsLCwsLCwsLCwsLCwsLCwsLCwsLCwsLCwsLCwsLCwsLCwsLCwsLCwsLP/AABEIALEBHAMBEQACEQEDEQH/xAAbAAABBQEBAAAAAAAAAAAAAAAEAAECAwUGB//EAEQQAAEDAgQDBQYEBAQDCQEAAAEAAhEDIQQSMUEFUWEGInGBkRMyQqGxwRRS0fAzYnLhBxUjgkOSsjRTY3OTosLS4hb/xAAbAQACAwEBAQAAAAAAAAAAAAAAAQIDBAUGB//EADIRAAICAQMDAgQEBwEBAQAAAAABAhEDEiExBEFRBRMiMmFxgZGx0TM0cqHB4fAjFEL/2gAMAwEAAhEDEQA/AOsJUjmkCUWIiSlYDFyVisiXIsQqbS5waNSYCqyZY44uUnsiUYuTUUD9r+D+0oinSxGR4kuIJh/JpjRv6rhdP65OeZvRce3n7nVj00cUfr5PDsViH0z3u+JIDg4OYSPyuHvC/wA16+OT4U6M+m2Hdm6FTF4mkw5jTzAvAcR3ZGa4PdsTdV5M+mNt0WY8Op0j22hwChQpZKGILgCSG1nS4T8IfFxyssD6uEpVe4svp+WXxRQI6Rr+/BWtnMlFxdPkjmSsjY0pWAsyNQCzIsRA1EWARhsOXd51m89z/SN/HRNbhxuwmwGVggfMxuTr9lZSRW5t7IsqU2U+9iagpDUNN6h8GC48TCrlljHksjg7ydfqBO7YUqf/AGegD/PVMk9YGiy5OrXYtjKOP5Y/mZOO4jiMWe85zxNmtBDB5C3msk55MgpTlLkqw/A6pdEOB/pMeZNh6oWGT2oOTQpdnHi5JPNoy3HLUq1dLIaggilwUtaXeydDO8XO268lZHpUuR6WlaQhU5ADwCsWOC7ENbFnVqIXY2ZOxj5k7AUosCxlYjw5beijKMZKmicZtcF1GpJ7tjy1H+3kei5+Xo2t8f5F0ZqX0ZY3I4we7sTr8ucws+CSx5E+PJJ77MEe0tMH9zuF2lJNWjK1TpjSiwHlKwGlRsAwlW2WkSUrEMSlYECUWRZEuSsTYTw0XcRrEDa7pk+gPquN61m04FHyzd0ELm5eAejRa4n2oa7UExIjpK4Sm8SWm0dD5jmqH+GmCzuMvLXScubutbOxF/rprquxl9azwilSt9yEcSlZSOz9DBPdkGUO07xzG9rnQdAVpn1L6nAm+U9y7A/bkGYXCveMweGtm2rneUlUdPi9yTV8GjqfUYYUtrNWws2YHMyepJ5noAuvBaY1dnnOp6qWeWp7DSp2ZhiUWBEuSsEKkxz3ZWiT+7nkE1vsgStmzguC7kZz4HKPAfF526LRHEl8xKn2CsXhG0u/WflnQavd0awXPonJwS3D2XdyZl1fxLjGHpGgP+8qR7SOg+DyBPVZ5yyz2gqQLTDjkGp9lROao9z3EyTvJ6lVLpL3kyOv6GjhOE02TDJIvczZTWCK7BqbRoUXbAAfJNNLgasKpNlT1E1GzQw2DABc6ABeTtzUTTCBzPH+0Bq/6dKRSGvN3U9OiSk2voVZct/CjFCRmHlIaHlFgPKdjHlOwHlFgMU7AMwLmv7jrH4XWEdDOqydVh1x1R5RqwyUlpZOowtllUa+6dp5g/ZY8WeWP7BKFbMavw50TTmoN4HeHi3lY30XShmhNbMreJv5dwFziDBEHkp2VtNbEfapWBoEqdlpEoIjFAESgRW4oIk2VIp1CJtlJPJt5J+XquP6pheXRXazo9BKoz/AnU4gHCwgbW+oK49KGzNNN7oDxXEY0MjrlHoBok4qT2LscKW5kcQqtfJFzoTv5clfByjsyaig/Asy0wOd/wBF1fT4fC8nn/ByfUclzUF2LJXRs54pQAxTFZfRxeUQWU3gaZmyRPUEFC2ZJSdUGU+POaIZSotHRp9Te6tWRrgksn0K63aDEOtnDR/K1o9DE/NJ5GxvLIApYhzagqTLwQZdcnxJ1UVzZFN3Z0H/APT0i4B7HNfbNBBAk6um7R4rRUqtqjQ8NrU9jYpYU1LshzdnAiD56KtO+ClYZS4QLVYGvAkB+oEietpUmmt6E8co70WnCiM4sDYj8rlTKuSSj3QRhaQJAk9YUVuy+CMjtbxef9CmbfGf/ih7kc2SvhRzTQmZSSiA6AEkMUoBizJhQs6Yy6lhajvdY4mYgAzMSR4wnRJQk+EaeC7N1j3nxS1jMYM7GBdHHJdHC1u3QbjDTbTDKlQVHbmIaPDqOa5+bHGUri9y6Ulpq7ZmUcX7J3cdmb494ee+qzyxuDtFSZvYbHioBcT1g/VWQzeSzWyl9Ro1os/9Np+yfvyI6voYq6hUMgCJQIiUyLK3JMiwfEVCB3ZMuDYHXn6LJ1KWm7NnRN3JfQGxdc+7q7Yfay4cpa3fY6EY0V4XgdaoZqENby1cfPZVZeox4l8O7LIts28PwRotFlz31MpOyyVIlxHhjmsD2gwBDhuI38P0XoPS+oft6Z8Xs/8AH7HI6zFqlqX4mW1y7NHOJIASAGKYIiSgYTg8BUqTlbAb77jZrf6j9lbDFKTouhgk93sgxnB6jmlzHtw9ITmxNWziP/AYbNH8xnoVsjjjjdR3ka4QjFbGFie1nDeHgswdM4zEExnfLgXHUjmfAX5qTg+Zsk5XwZn4niWM/jVDhqRkhjYab/ytiPE3VM86gvgW5S80Fsjsex+Dw9IZWtitu5xzOfzLXH6BYYdU8j0z2f8A3BTklKT5OkbWAlrvdNiOR2KtdcEIyrZgTsaaWcHUDXYyQAR0uoLay2MqOUe7M4uO5lFGaTtjoESc0gwdVHnck1TpjSgVES5Ay7C4WpVOWmwuNjA5HQ+CEmycYOXBs4Xsw4Qa72U27iZd6C2ie0fmLlhr5mEVK+Bo2DTUMz3jI9OSon1eNbIs+BcKwfEdrHRDAGDYAR8gqH1M3xsJ5JMyq/GnPPecTO0pJuT3K3YA/HNtcc73TUOAogziOzWk72B15WUlj2HpYTRxNQEEMcOe31RLplIdG1h+NvyiZHSyr9jIgugeV0iJElAhiUxESUCK3JMiXYBzb5tJb6gO0XH9Vb0xS+p0PT+ZE5bmkAfdebnOT2s6MUmX/iJgBUtOnY2tw7BPvdVTTW4kbIriLiQrOn67Nhk9L2fKfDIyxxa3OexvBmPccjhTcZMH3T5DT96r1vR9Xrw6q45X7fsc7N08W/BiYnCvpmHiOR1B6g7ro48kciuJgnjlB0ykuUysuwOBq13ZaTC7mdGjxOgUkrLIYpT4OtwnZunQYXVDnqRNphv9I1nqtOHFckalCGNW92eZ8Z/xFcyo9jKbMrCQykQC1rgffc0GHum/e05LoOEIWnySTctzFH4/iTs9eq4Uz8TtP9jRHygLNPPGGy/JEZ5Ix53Z0nCOBUcOO42Xbvddx/TyWKeSU+TLPLKRpEqBWJryPD96HZQnjjNUyalWzNjB8UzDLUM8nb2/NH1UVKUNp7rz3X3JOKlwLHOzACO827TqHsmYB6KUpKtvwCF9zLxmHLHX0Nx1BU+dyMo0yNFoJvZou49OQ6nQeKTHBWyFetLieZJQlsKTt2GcP4RWrEZGHKfiNm+qaiThilLg2W8Jw1CHVn53C5YILJ8xcKueWENy5Y4R53Bsd2sLQW0GtYOTQB9PNY8nVTfyknkfC2OcxXGXvkucTtbRZ7nLdsgCDEudYSZFgL/vdWxg3sS02WtwFR2pa3xufKFdHAL4Vywilw5gu4ucfQK5Y0iPuLwX08OxpkMExE6/VNJIXuSLi9SItsiXICyJToAxTJiKYESgTIlBEg5BFhtOnkYJAzu7w5taRAnxHyK4PquZVpOt0kHGF+SiJJO687ZtRZSeAQiSbRHuaWHxAFtiqs1t2iMFXIdh8TFoWeS7on9DD7T1YAfnyAHvWE8gZNhqvSegyk5OCV7GXOkRdXw4wr3VXuDWMdU1zXawnM2N7XAldzBifvq+DPOnGmgT/DrD0+I0vbPdlDHZalMe9middmnmORGy6EsWmVFEOmV23sdti+KU8O0MpsAAsGiAPGy14umtWTlkS2RxPbDtU/J7KletUEACwE/QLZphhjqZn+Z/Q5LgvY+nTPtK59o83gjuAm5JG65mXO5cCnm7ROmJ5LOZ/qQQAkAJMBC1wgknQTQxrm6ehuCeo28QqnjXb/Rasvks4dX9pmpVyS2czXQM1PqCLOZ6eqjHI09LRNxvgfAcJq1xmpCKMnK91g/LY1Og1AHKeanH4/i7B7bqkbRweFwozO/1Xjn7oPhujJljBWSqEPqzH4r2te4ZacAAaCzQsGTqJS2QOTZzWIxpdqST8lRpb5CidHA1Xz8Ije3oNStEMLY68htLhrG69/xsPQLRHClyQlkS4CcwFgABtCtpIg5tjEoIjt8QI5ppNgRdWAFu8fMfZTWPyJzSWw9OrPw36lGlJgpWiwb90epsjSuR6hw3qPn+qdIkmEIJoZAhiEAMQgTK69QMY55GYMa55aLE5QTlB2mIUZcbEscVKaTMTs7xl1ZhqVCJe4vyt0aCe6DzOUC64XrGCnGMeyOthlu7Np2IC4Sxs0torfVgE7K2ONtqPkr1KmyeAxQeQ0OjuhwJ6krXl6LRBzf2M6y70GjFEGJvy/RcuWFGlPYnjmsr0nU36OETuORWrpJT6aamimfxbHlmPwuLw7amGY8GmQ4XDbh+pzC8ncmV7Dp+sx5an3MsonQ/4Z8GxlCrTqjE020SDnotmXgg91wLQCQYOaTHmuj7mvYVKrR1fH8R3u6bb3utby6YWUdzKo0Llxu4rm5cssj3M053si8lVlYyAEgBQgBIEOgZNlO0mYmAAJc48mjcqMpqK3JxhZW9xqPbRb3Wn+IQZysnvCdzrfS8DUzinn1vSvxNEaRqca7ThrRSogNY0ZWhsQALIy59tMRSm5fY5HE40vPeJvtJKz6b5Ei7C8Oe/vOOVp9T4K/H07luO0uTUo4ZjIyiTzNytUcUYkHk8Fj6hKsIWxCmYnbmSB9UKLYDVHBn8xjTa/UG9k9D7ickiDcaZBDW26R4aJqKIe5KyZxM2dJ8TKttBr8jBrNj5JAkiYYNiVFk0kPl2JKQMYsGxjopJgFwoGgYhAhkCGKBMwu3eJdT4fXczUhrZ3Ae9rSfQlSirkSwr40YXY2o38JTG958QSI+QXE9T1PMdLEjo6NcLkOBfyF03iI1BFx4oSbla5RW3Spg9GzoA0Fj0WrNKTx3fJGKWok+vBvssSjsXMepjbapqDexCgavQFYd7T5rTjye3H6lT5N3s+0MZk1EECRpyK6fS+qtVGZXLH3RntoVIzPaQCZaY1HMdF255XNbcGHLa2JQqjMNCBihMBoSEOgKEgC6nRtmI5wJiY67ASJKhlmoRsthC92U4qt9CJiLflaPhb8zvqVxcvUPI6RdwZb8UWghtifeP2CshGlRArwmEdVgjutGrjv4c1ox4nLgfHJr4fCMp6NBJ1JuVrjhiiPu1wTc9WlTdshmQA7XtAJfMDl9ydE0O0lZRUqB20eElP7FTlYzKJ2Uvi8CSLMpGoTTCqJtgp2SSLBTbyCTHSIupxokMiAeSCVE/Zu/K70KdCphyrNIyAGKBESgiVYik17HMeA5rgWuB0IOoTFdO0Y7eztKlSy0AW5SXQXF0zrqsXWY9UXPujVgzyc1FgDat7rj6U0b2GDE2hVKFMb3QsLiJj9nVbepxprbwZ8cqe4qwk2usShSLtW5BjL95D4tA32DKeIAtFlVOOp2RWwZTx4aO76qp49wvbcm+oXXJPQcvBet6e/ajfhHHzSubIq4rEmISAGhADtaSQBqUDSbdIIdSa05T33z7oMD/c77D5LJk6uKemO7NDxRWxTjq5JAm3SwtpA5CbeZ1XK6jPLK/oTeyM3GVg0TPQeWqMGO92Qb7kOH8PLwH1RDdm8xsT0XSxYdW7B/CjYY3MYaIHyAWuTUEVq5sbDYc1HZQed4JHyTW6D203Sdh2H4Y0Hv5neRAB5zKspEo413CBw+loW/N0/VFIn7cfBJ2FowGkCBtm+Z5lFIdQqmQ/DUBo1nqnZHTj7ETUbtl9UWyPwrwQdXP7CKbByKDUbuPklpZDUu5APZ+UJ0w1R8Eg9uwS37kk4+Be35J6R60VmpOxKlRG7LlSXDIAYoEyDkEWVlBBiaUiJg8VwmWoTs64+4XFy4falp7djrQy+5G+/cDfUiPJQjC2ScqFUxBHr81q9tN7lV+CeFr2NwTJPgqM0N04hF+S1+InqqFjp2T1WD4/jFOi0GpuYsJPoFbi6SWZ1Ehro1uzdduLJbSOgk66ei1Y/Rsmq5tUQyZtqRq4rDuYe8IHPb1XVcHEwSi1yUqJASYCQIRQMve7IA1tnES47gHQDl18lzurzvV7cfxNEI6URotytLufdHpJ+X1WOXwY2/O37kl5M+qQC5xPdbv9vHVVY8TkkiLVsH4dh/bO9rU9wWY06Hlbkupgw3v2But2alWqtxQ3YZRIZSB1LzJG5A26BQrVKyepQj9yirjnkQDlbOggAei0KKKnlkyltVx1cfBNxRByfkok9VLYQpTpUJodpRp2Ak5yiAm1DzUkrHbJmu7mih6mSpsc74ZHPT5oJRTfYLp4WR3jHQd4qDki6OJhtPAMbcgnxP2Gii5+C5Ykt2SFSPdFkafJHX4A4VRKhkARcgRWUEWQKCDGQRJik1/df7p1PLqoZMamqZZjlpkmcfxMNZXqUZ7zTb+ZuzmndYJ4Hj37HSfOxVHRFWr4ZD6DeyvPrCi1KqYnSJUmEGynLEnG2R1gXGODVagLgO60E/TTqtvRuMVUe5HVZ1PYDBii2bCqdTb08F0Z3FWQk9zsMTXY5pD3U3VACcpfAA5kDXzWd5Yy2b3ItKtzHbhSfdc13g4FULJGXDRR7bKnsIMEQVMg01yMgQmajxTBclmJvVf0cRfpz9FxMu+ST+pqfNEMQ6zQOVr7u5+WX5qOdW4wX/AFifgxzT9tWFJp/023cT8/M2WrFitqKDb8DddRc4AU2EtAgQLW6rpJJbIrkpS3SDuH8Ac4zUIAHwyJPjyCi2+yHHE+5dj+GiYmbWykECNBZCk48ohkxO9zLqcPcNL+StjKylxaKH03AmymiJEct07ESbSN7E+SW4bkxgzvA8SAjclT7katNo1cDfQctzKne24qROkxmkE+J/RLUkSirDqTY0DQfCfruoSyF8MfkKp4cuu4qlybNSgWVKlOl7xAPqU+EDlGPJm4ji8zlanGaRnnNyZQ7HnYQpe79CumESqzSMUCIFAmQIQRZEhBBoZAhMMHmgFtuWY/hVKu3O4NFQe7ESJ5yfkJ1VV3aRvhk2VnnvA8SXYs0K2YszubLQA+0xGxuE5YYaUSmtNtnSvwVJp7hzxs4hh8CDConLGl8L/PYzXNsMo4um234ZhPR2Y/UrI87T4TJOL8F9XH06jHNDXNJEQYgTvO0LZ02aU5Vpr69h4sOqX2JYXgTzT9oKzGSA20EgdTNiVdmzrMtpJIedK/8AzVmLXaaVU0s4e62Zw5Rp6LKo6NkzLJtrctwWDdnADmt1MuJDR6LFkj8elqhxXg2KRqE+yqCXfDodps7cEDVaOlzyjP25v7EpR1IZtFxcGQQ4mIXTW5Tod0PicWyi4Mp9+oSBOoB3y81nnlbemBLaLpclfEXllSsCL5Wv83NF9OpWHLHTkaZe+WD47EZGPdewDAREyRB+UDzU9KU239CO+7/AfgND2dBzzq8xO8DX6rd08ajZGTqITRxb2HuOLfA/ZWlKk1wEs4tVcQ1xDgTuB9QndFkckm6DKvEcjQQBeRaygknuSyOgf/MmnWQpoz2/I5qNcJzH1urFIRB9O3vEeKmiL+5UKB/PPqjcVLyI4P8AmCEw0fUX4EbuHkkySh9S9mVtm/3UXZbGUVwGUGCJNh1VT5NcFtbBsZxcART158vBLghPMuImQ4kmSZKTZQOAkA4TA0FIvGKQESgQkxESEEWiJCCNEUiIqLg2S4wBLi46Aak/2SdIux45ZpqMeWZPB+EZsQ/FOBAcSabTrB+J3XX1UFNy37G71Bxxv2lu+7DOP4WmRmc9rH9Tr4jVUZ4xe/cwQUu5yJrkvDaUlxNo+s8lnWBy2ovjFt0jsabHAMmoM2YgOd3mnKL+QJ16hdV9Nowe3jdPydDKko6V4CqWKmQck+67LOUnkZA+6yThKMbyqL7Wv8nPyYpY1aMzGcIZLntBa74hMjy5KmKV0tkZnJy5JsoHL1FwjJiU4uLKk2mauGc14ptqFwOU5SO6dSIk/uVDHjjFxjk7r+/+zTdxsL9qxjCC5xIBa1xEubNtd1dSw7W6/QrjmTVPkC4JwBrXitVIc1smDudo/VaMWGMVrDDHfUwntMya4eIIfTvsAWzM+WVY+rj/AO0fqaZvazl6tT21LuzHtBMjpY/JNfFF15KL2OiwmGzsbSzZYAcJ0k8lvWyUURdPljVuGFmrXu6gCPUJS1LsRca7EPwz3Waz2Y3c4x8ysmTK18zSRKKk+FQ+KxVBlPJUeHODiRk5HYuKr/8AvgtoKyc1Gt2As4lhnADLUaednfKynDrU/mj+RX8BfjW0qZaHPIJAOXLcA+eqtXVQ+tEpY4x5ZCji6cEtLnEaA2E+E3VizqW0SMVEkajmgXkkSfE3hWQlJRVsjkhHsIYv8wnwsrVkZW4IkyqHG5y+O6l7qI+2W/jg0Q0X5quUky5bbIGq4lzhBNtVByHqbVMqASEJIB0wHQMPTLxIEMgBkAMUCIlBFkErIA3FS3uU3EkAh9RugMXYwnYCxPj0Ck8WuPJ6H07GunxvI+X38GHjhVNQvHiH5sjf9pkabLNnlopLgpzdfH5Yrb69wP8Ay57zJqsJnWXknzyrN7uNM5zkm9g/C8LfScHANc0Xdld3iIuIsb6QtOLq8VqnRZhdTT2C+J8RyA0yXBzSe8wRc3yPm2+yvnmjkVPneqLpxjlipy/76gXDsbVB7z3k6alcqTfk5klpex0VPiMjvZXA9LnxhSjlFqYfgKjHWFJxG5bLo63/AFV8MsnwrX0Gt+xndoMQwVGsYfcEExEFxm/UWWfrMilJJdifGwZwnilJ5y1xDtMw0J/n5eKng6iMtsv5/uJKLds0cdUcSA1ksEmBpa4iP3dbnkTdLgm2+xy+M4jWb3XsIl5dLhFnagW009FiySlJfEvxINyqmUcKIph4BnM8GB+UafVSxOtvsQ5Nni2NZTe0vqNaCIbfcajxuPVdVY3KTp8V3CeKTpo0uHcalk03Szc/VVZW4XfYlCThszBxWNFd5LnEmbLBDHjyq58lOTLJsDq8IcZi/LdWf/IuxBSbJ8N4cKb2mpepIytEQ07En828bR5LFlaT0Q5/T/ZrwwSdsAx1RzqrpnUgAkkjpc2C0yxV8K7FM5NyZp4ZuQ5RYgS49To0clbjVS0rtyNbKy57p1WkVvuToYdzzDRPM6AeJUJTUeSUYuXBc/DU2+9Ul3Jot6lQU5y4RPTBcsGhWFTEgBIGOgBJjEgNg1BcJACQAxKAIkoIjEoEFYIlozuIYzd5Hyb1105KqaUmlZowQcqS7nO4vFufiS45W52nLuHgus0nYxPPUKcuqUE1BXp2aO00vbaW6XK7g/EfZOdMl3diB8JEWnSdfksPVwcKlCV32719Tn9RihjjXcwamOyvysBd6T5pQg5L4jDp7lOJ7RPBgNJ89/RWR6aLVsSj9Q3jXta3+vSg0qnecD/w6h9+nUboTMkHcQrPcUVpkXSyycUuxVgsRVaAHsLuTm6+cqmcYy4Znkkw5uPdoGv/AOUqr2mVNBH+aVoa2oXNaLNEwBJvYJy11Sb2CyEXsqFEEaVFwBlRSDuaLcWN4Vt3yhcEfxoPc99p95huPnoeqjx8pJToEw+Cyl0NIvYG5jYTursadtA2a2LoNq02tdGbUTe4BgxtIkei1T6h/DvT4/Ysi7jRn0nsa3IMxHk0fdZ3O9nZS2hU6bBdjBI3cXEfYfJNT0/KLbwU4nGPjK11uQAaPQKieSctm3RJMq4S8GsC9waymC4k7u2HPX6KeDHDWnN0luWatKskXYfOSKo1m4InpJW9zx3ab/IzWaWDwecS2pTJcfzCeWieNUrtFySfDNCpw+nRANQmo/Zos3z5qT1Mt0xit9wdzy735Y0fC2B68t1BR323Ycr4uAaoKfwZgf5oI+QUrle5B6HwVwpFYkAJIYgmMdACQMLQWilIBDa8db/ZDdKxxjboJbToj3nuP9LY+Z/RVa5viP5slUfJD2lIfA4+Lv0CktfcrdC/EM0bRbO0l7vlMJy45oE+1DcQwtWp3SHEQRYDcXgbBY8WKMvicnd2XOc4STXYzavARkis0kNFy6wHW2itlCEZPJw+4lnza9UXTZnYzgdRzAzD0C1msuIYXT8RdUIJCyPNrldF0lJu5bsah2Pq02Wpl73DvOBafJsGwQ81uuxnmsnZGQ/gr6Z79J7Z0LmkDffTZa45NS2KnZuU8O6mA1ktMXItJ1M81inLVkd9tiDk0NRpQdE1yVtth7aQAvA8YVutRVNirYzOJYYVAdIUFmigV2c83EOpGBNRg33/ANvMKxwU9+C5IIp8VLrNpvJ6iAPNQ9quWRafcOp4Wu8XIZ4XKaxog5Inh6j6Dg10OB52PgHagppaXdCbUjo+HYoPEiSBq0jvN8CNVqTjJWuA3jwR4q4NhzXXcc0coFlj6mCStPl2X434AcThnvaa1Hvie80e8D4akb39VJReSOtfj9yucd7QFTxROoIjWQRHioOLXIkmRr4oAcz9ElEnFFvBMIajHuLYbPvEwLdTbfTqteHQk3J7CyrZJFtPhtBpJcc/hZv6n5JPPC/hRBJL6kMXVoMHdpMB2sSfQlVvI5cJE02+DQ4bia7WnMAwHRsHMB9AtWF5EqlwTctOxJzp/e/M9VbfYrcmyIQJDoJCa0kwASeQSewJW9i9+BeBJAEXgubMeEyoe5G6LPakihWEB0AMgKCpSLRJAJAWMUCLGUQfjaDydI9CAR9FFya7Ekk+5bSoPaTlgzYlpa4x5GVmzThKNN199i3DFqQKA+fiB1vI8yr7hVoz1JugfHYl7oYC4gGbyZPOOSxZpOe3Yuj8PBTiWxnd7z3mXPuR4Anb97LNKf8A+Vx3DI+5Ah0SCZ5iQFeqirvYyO7+EmziBY0+0qhsCQ7NfwPMbKqUIT+Rb+UXxcnyDHtI029pSceuSfmoqGdbtP8AIjKIXT44AJd9gPkpxcvqVyTM3inayizcE7Nb3j/bzVixZJ8ISi/BkU8fUxJuMrLd0anxP2U/aUPuDWk3Pw4De6NNFFyK0yWHc2oCGwHt95tszfLl1QlS+gSTLsxEWVmogA8YpGoIaDO0azKmuQTp2ZeF4rUokNqdx53mzhsSNj4pNONuDL6vcNqY17zLnSf1WWVt2ya4LMLjhTHeMA+SaiJ7kMZVNbKCXBmY94G86AkHZT3iiPAM/hDgYNRxB0J/spxkpAp+UG08fUptbRqjMwe7/wDki4KhkU+HuO7J1cJnvSqxPw1LR/uFkQcHs9v0GlBjf5M9ve/iHm0gx4QVolitfC0/sKTa2QRhuJvZ3agJb11HgUY5yx7PgWryaFOox/uHyNj+hWmM4y4Ckyyng6jjDWOPl91J7cko45PhBH4IMu8OcRs0HL5u/T1UHPsiz263ZU7FmIZ3B0sT4nUo9tPeW5FzfC2B1MgOgBIGJAwhIkJA2KUhWKUwGQKyJSFZccSQ0CZnUyfRZJdNCTb4+2xY8jiqe5UKx0zGFW+mn2lZW52UkRoJ8TH6lEenkuwm0yn8JJl5kDRos3+6kul3uTJLJHwZHEsEzEVHlrQBTyNOwIm8c9wh5Kb08I6aisOCLny7Mat2ea9xzVGsJNswOU9Mw0PjbqFKOdxRgUtVsAr8I9nUFLKQ6WiXCwD/AHXM2cDNiJHVWwyOe98/9uWxx7WzeHZVgdJl3LyWRdU3sYp5WbNDANpjvQ3fqq55SFORl8X7RCMmGGYm3tNQOeXYlTx4W3c9l4LFia5MTA130BUexs1nNAY8gOLTna5xhwIMgETrdbKi1T4LE62N/gvbQvAp4umBUmGv7uU/1CJadd1TmxVBvHuyXtp78hPGuP0aVM5ADUdENDpn7hu6qxa8q0yVfUpeJXscPXDny9/vH9wOi2xSjsiSpbFOBp1HOyBzhPu3IE7DzUp1Vk3uauB4U7NmqTbnqqpSVbFcpJLY33vGQtjZZ2tyruV8O4lmpkPF2vDAbQbEz8gica4LHH4bDKxbVYWkwdpt6O0+iFNdyCTM/DiswQ5jjG4GZp6y2QpSgnuideCdPiwGpv6I0j0MuHHybRI5ESPQpPWuBxgw7h9cvuym1oHxHMfkT/ZPG8vEUvuWaFyzYGNfETP08hoFpWO/nd/p+RF5a2iir2zvzH1Knoh4RDXLyJzyYnXnuiMFHgcpuSVkCpEBIHYkAJIZemTEkISAEgLGQKxnIE2RSINjJCGTAeUCKsbhzEARNztYbdSufn3lUV96NinJwUJP8zlOI4mSWmRciOgjTqSQPVPEu7N2LotKuW7LOGcZqYWjlc0VaYcXtY7VonWmSDFwT+ijkXuZPhdPyv8AJol0N4tfDDKvbWnAyU3yRMQB1u6VBdJkXLVHOXRNmDxmviKzadR/dpuh2T4SDBGb81jvZXYHijKUI7tHQfp/tY4zrkP7PV2sxD8PWysblzNc85W5rT3jYSDPkp5IuePVF7mDqsD7Lct7R8co0mltHLUcQSXNu0R4ajoq8OKc2tWyKsPSuXPY5TAs9tULxJIpHlrqAB6rbP4I6fqb4YuyC+zpp1Xmm5uWoAMs6OEaDqOW6jmUorUnsY+pxNbo6ZvCgdVl94wa2c5xd4dVdQpWFMjNzc7fybcR0JWuCcYqT7mvHBqGo1+H8bB/08QYcNKmx/r621VM8feJXLDq3ia/4Mm7RmB3Fx/ZVuUWil34MvtM6nRw+TSsXio2IJEQCT0iR5qWD48j8VRdjtrcyuE8XD2jPZ3yPgp5cFPbgm4bmzSxB1BPqsrxkXBhv4oPj2rG1I/MBPrY890tc47JhHUjVwXBnEB7cMGt1l8hh6gON1BTyN2kao4ck+1Gi3EOYIBbHJrWgfMGVtxvJLmVfaKX6oqyY1jV7P8AErFZp95voB9gFbokuJP+37FPuRfKK6gE2U4yfcjNJboiplY0IGMgB0hiQMuQSEkAkCGQAigRElBFkUiIkAMgRbReG31dtOg6nmUmr2Jxair7kDUJMkoSSVIg3fIDxPhjazSPdcd/ndZeoUYReR9jp+n9Rlc1hW6f9jD7TYJwA9k0loaGTyyyJt0GqxdFLVcpeT0XV5FBRx32OXqU3OMkZbZYbJLrABoHj9V0taS2/uYnG3ud724omngqTAO+32bdtWt0PmAZXF9PcZdRKXm/1NmZyeKk+KOJGJkltUOdUIIaR1JPn3jC7Gna4bIxtK6lybGC7OCnh3OdcwTHKxsFRmzyc6LcOKMdh+wXD2uNU90nK1xAvYGHH/3BR9Qyy+HxZZ06jT8swePYY069SnBDmOBBFrQC0zzgjzC2YJXBNmfNBSk1R1+C46G0ia4l7cgaRAFQuDjLh8MZLkfmFlkeNSdxOd1HplZFp4ZgdnsB7Z1Z7vfY5rp5kyXfdaOpzPHpo34uni4uMv8AtjH7QjM/N/ww4sMbncEjqFo6eSqu/Jjx4HHGpNF1THVaUezqOY0ADLmsQdgDpvpyUVjhP5lZGeFeC0YMvlxJcSbk3M8nJKaiqRkyQljlTJnh4DRzvB68k1k7hHdWU06L2vsXDpJjwhOTi1uOO7o2mPzC5LT5wfELNsuxCUXZqUcbXptGV5c0bElzfCDopRT5iVyyS+Vs1cBxRtSzhkd42/sroTt09mVuK7Bz2QrXsRoikAkwEgBIHYyQCSAtTJCSASAGQIaUCsYpCGQIZAhIBiQIZxQAZSoBlPO7V2g5N1nzXn/VOoc8iwx4W7PTejdL7cXlfLW30X+wSmY15D6Bb/TUvZb+ph9bm31CXhA9Lg1GpXpuywQ5rrSJLLtnpYLTnxt45aeaZT0XVT1qDdhvbnCurtbSa/IDBfvmgG3qR6Lj+kR1W0t0dbrM/sQTe9s43CdnqtCrTdlFVjS0mDeJExPKSu1JN8mTH1+J96+51GPhtBwb3soeGxcudBDBA3LiT5LmzbebSvJ1ISioe52o4XsbX9jjqRIyB7jSdyIe0gNIPN+X5LR1y1dPLTu1v+X+iGB3M0f8UMGW4plRoc0PpiHatL6cgz1gt12UfTeqjmxPyuV9/wDAZYU6BKeE/FYIVGXrUiWHqQN/FsHxSllXT9Tpl8st/wDvxNUY+/gVfNEI7IVHZXtc3IXOcHA62a3XlobI6xq007K8UG4PUuGEYujTZWyGPZ4gWm2WrThp9QG+aipS0uUeY/oy1aZPRPbV+pz3GuFVmCajZy2zNBDTEgZhtz81t6bqccn8L5MWfpskFbX7FdEmnUaW/EPIiN+alq1Rd9iObpVJqL7mrWxbS14dTecozd0j/mEquDdrcw//AAyg7TGY9jgC0uPiAHN5aEgj9Dopaq2ZVm6acPjX5o6jDtw1em0OIp1QIJizo3cOfULnz93DJ6Pij48GxTwdTH/0emXkKZwMC7XebHT8itWLNinTdxZjy9DNXpakvpyM7hzfHyE/KFPqcsscVLZq9zP02COWTg7Trb8AjDsLLAnw2+a0wVbpmZycXRd7Y8m/8rf0U2rFrZL8ROrWnyAPqFHRXDJLJfKRUeikntuQlV7DJiEkAyB2WSgYpQFilANjSkKxkCGQAkCEgQyYCQIbcTooybUXRPGk5pS4tGjVGYy4ybaacrLx8pOUz3+OChHYBxDpe7xXpfT4108TxvqknLqpfTb+wqFTK8O5a+GhV/UQc8bUeexn6XIseaMnx3+xoYtntGz8Q+fIjoQuD0E/bzV55+56XrsHudO0t+6MwOXozyQVhcPTd8WR8Gx0cTuDoSY0sVy4yUOokrV+Htz4Z6L25Z+igu3lb8eUDVqDS4BzWuIIiQDvsdltyaZY5fZnJhHLgzxje9r8QvjuDZXoezdMiHC8uG2u5gkFeW6Byx9Qn2ex6nPvBtcmDwrhgwjnPpuLmujM0xcDeea7XqODXit9v8nP9N6/Xl9uSq/1RdiOHhzva0ACC8F4EBwMQcw5x9lzYZmo+3PstjtPncx+0GANSjlDSXtcHtjW5ggeo9F0OlyfHfkx52krZbwjE4prclag57BABtnAI0g+8Oh+SM/QqT1Y9mQx+p4ltOSIcT4Eyq5pouDHtN6ThkJH8oP2kKvF1GTDcMy/E06oZUpwaaQ3CcI0Vh7cFrcpmQQCRs48on0WrFOLfJk62ORYn7St2ZGAHedyvb+Rx08jCMrvj/mdXp8KeLTLxub/AGfw4BOcBzXe45wBgiZF9DH0WjC1kVtHkvUsD6ebhF8b/gbgYBoAPBWSwQnyjFi6rJj4/vuSLt1U+kXtyhbd+TQ+ucskZuKVeFRKrr4qPp828NS5WwepQUc1x4e5BbjAJACQAkAJAxkATCAHQMiUAxFITEgQyBISAGCBDpjQxQRZB6EBq4fby/6gvJz/AJiX4n0GH8GP2X6GZU9539TvqV6Tpf4MfseK6/8AmZ/cZy0GRGptS/oH/UF5vP8Azb+6PY+n/wAojLC9GuDyOT5mV1Pv/wDVef6/+Oz13pX8tH8f1Ze73j4/ddPH8svt/g5fqP8AEx/f/JPFe95n6BcDD86+6/U7z4/AjW1PifqvR9Z/Bn9jymD+dX9QLwj+JU/ob9V5zL8q+56/LwM3+KPE/Rbui+aJzvU/4E/+7miu4eQ7HO9pPfH9A+pWDqP4v4fuem9J/lJf1fsFdnPcqeC5fUco60eTCxX8U+DvstcPkOhj4X2Nrhf8A/8AmD6hbul+V/c8p63/ADK/p/c1XLaeeXJFAEjoFi6L5sn9TOn6hxi/pQy2nPQggEJADoGiKBCKYz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" name="Flowchart: Alternate Process 15"/>
          <p:cNvSpPr/>
          <p:nvPr/>
        </p:nvSpPr>
        <p:spPr>
          <a:xfrm>
            <a:off x="3483487" y="783717"/>
            <a:ext cx="2122718" cy="1097039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17" name="Text Box 2"/>
          <p:cNvSpPr txBox="1"/>
          <p:nvPr/>
        </p:nvSpPr>
        <p:spPr>
          <a:xfrm>
            <a:off x="3765072" y="936116"/>
            <a:ext cx="1608001" cy="79224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4800" b="1" dirty="0">
                <a:effectLst/>
                <a:ea typeface="Calibri"/>
                <a:cs typeface="Times New Roman"/>
              </a:rPr>
              <a:t>EVS</a:t>
            </a:r>
          </a:p>
        </p:txBody>
      </p:sp>
      <p:sp>
        <p:nvSpPr>
          <p:cNvPr id="4" name="AutoShape 4" descr="Image result for KEY CLIPART VERTICAL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6" descr="Image result for KEY CLIPART VERTICAL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AutoShape 8" descr="Image result for KEY CLIPART VERTICAL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8" name="Picture 10" descr="Image result for KEY CLIPART VERTIC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34496">
            <a:off x="4025366" y="2127832"/>
            <a:ext cx="1080427" cy="93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4" descr="Image result for EMPTY TREASURE CHEST CLIPART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AutoShape 16" descr="Image result for EMPTY TREASURE CHEST CLIPART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8" name="Picture 4" descr="Image result for EMPTY TREASURE BOX 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0" t="4454" r="18979"/>
          <a:stretch/>
        </p:blipFill>
        <p:spPr bwMode="auto">
          <a:xfrm>
            <a:off x="953700" y="3284984"/>
            <a:ext cx="7230741" cy="309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8752" y="3717032"/>
            <a:ext cx="138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SOCIAL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ASPECTS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90886" y="3741385"/>
            <a:ext cx="1507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NATURAL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ASPECTS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28720" y="3762897"/>
            <a:ext cx="155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CULTURAL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ASPECTS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9" name="AutoShape 6" descr="Image result for BODY AND SENSE ORGANS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0" y="7937"/>
            <a:ext cx="9144000" cy="709347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375" y="766765"/>
            <a:ext cx="4327649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CLASS- 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About 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Our Body Is Wonderful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Our Sense Organs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My Family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 Help One Another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Our Food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Our Clothes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 Need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House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Plant World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Plants Our Green Friends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Animal World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Places Near My 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Our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Our Classroom</a:t>
            </a:r>
          </a:p>
          <a:p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0995" y="556997"/>
            <a:ext cx="4680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data:image/jpeg;base64,/9j/4AAQSkZJRgABAQAAAQABAAD/2wCEAAkGBxQTEhIUEhQWFRUWGBgaGBcXGBgXGBUXFxgXGhsYGhgaHCggGBwlGxwaITEiJSkrLi4uGR8zODQsNygtLisBCgoKDg0OGxAQGzckHyYtLTQvLywsLCw0LCwsLCwsLCwsLDQsLCwsLC8sLCwsLCwsNCwsLCwsLCwsLywsNCwsLP/AABEIAQwAvAMBEQACEQEDEQH/xAAbAAABBQEBAAAAAAAAAAAAAAAAAQIDBAUGB//EAEcQAAIBAgMFBQUGAwcCBAcAAAECEQADBBIhBRMxQVEGImFxkRQyQoGhI1JyscHRB2LwFRYzVJKy4YOTJENz8Rc0Y4KiwtL/xAAbAQACAwEBAQAAAAAAAAAAAAAAAwECBAUGB//EAEERAAEDAQUFBgMHAwIFBQAAAAEAAhEDBBIhMVEFE0FhcYGRocHR8CIysQYUM0KS4fEjQ1IVchaCorLSJDREU2L/2gAMAwEAAhEDEQA/AIrq95vM/nXrW5BfPnn4imZalVlGWhEoy0IlGWhEoy0IlGWhEoy0IlGWhEoy0IlGWhEoy0IlGWhEoy0IlGWhEoy0IlGWhEoy0IlGWhEoy0IlGWhEoy0IlGWhErpezI+yb8Z/2rWC1fOOi7Gzz/TPXyCybmH1PmfzrUH4Lnuo4lN9nqb6ruUez0X0blHs9F9G5R7PRfRuUez0X0blHs9F9G5R7PRfRuUez0X0blHs9F9G5R7PRfRuUez0X0blHs9F9G5R7PRfRuUez0X0blHs9F9G5R7PRfRuUez0X0blHs9F9G5R7PRfRuUez0X0blHs9F9G5R7PRfRuV0HZ21Ftvxn/AGrWK0u+IdF1LCyKZHPyCrvY1PnVw5SaeKbuPCi8o3aNx4UXkbtG48KLyN2jceFF5G7RuPCi8jdo3HhReRu0bjwovI3aNx4UXkbtG48KLyN2jceFF5G7RuPCi8jdo3HhReRu0bjwovI3aNx4UXkbtG48KLyN2jceFF5G7RuPCi8jdo3HhReRu0bjwovI3aNx4UXkbtG48KLyN2jceFF5G7WzsW3CH8R/IVmrO+JbbMyGnqoms6mrBygsTdzU3kXEbmi8i4jc0XkXEbmi8i4jc0XkXEbmi8i4jc0XkXEbmi8i4jc0XkXEbmi8i4jc0XkXEbmi8i4jc0XkXEbmi8i4jc0XkXEbmi8i4jc0XkXEbmi8i4jc0XkXEbmi8i4jc0XkXEbmi8i4tTZdvun8X6Cs9U4rRRbDUjWdTUgqbqTcUSi6jcUSi6jcUSi6jcUSi6jcUSi6jcUSi6jcUSi6jcUSi6jcUSi6jcUSi6jcUSi6jcUSi6jcUXkXUhtCs1S3Wen89Ro6uA81YUnHIJMgrM7bNhbnVHfP0Vvu79EZRSj9oNnj+74O9FP3apokyio/4h2d/wDb4O9EfdqmiXIKuNu2A5VR4+ij7tU0RuxTm7XsTsqzf1AKNw/RKLVaGWui/wCR4PQgqppkZhLuKfKi6jcUSi6r2Btd0+f6ClVDim024Kpvz0FeEZ9p7W0w5rT2EefktpszE8YgcxW2n9q2/npdxn6gKhsuhTxfXxFbGfaaxu+YOHUehKqbM5OFxOv51qZt6wO/uR1BHkq7h2ieCv3h61oG1bGf7re8Ku5dolCr1HqKcLdZjlUb+oeqN0dEuQdR6irfe6P+Y7wo3aQqvUeoqpttnGdRv6gp3R0TSU+8PWku2tYm51W94Kncu0TDdTr9DWV/2hsDcnz0B9FIs7tE0XQdFUk/10rGftPTcYo0nOPZ5SrizalTpg7rcEjz0qP9R2rW/Doho/8A1/I+isKDBmp02PcPvOB5Cf2qps21Kv4le7/tH8Kwp0xkFOmw1+JmPoKr/oTH41qjndT/ACrgxkFOmybQ+GfMn960M2JYmfknqT6qbxUy4G2PgX0FaW7Psrcqbe4KJKeMOn3V9BThZqIyYO4KE7cr90egq26p/wCI7kJDh0+6voKqbPRObB3BCY2Dtn4F/wBIpRsFlOdNv6QpkqNtmWj8A+Uj8jSX7IsTs6Y7JH0RJUTbHt8sw8if1pX+i2Zv4d5vRx/dEzmom2KOTsPOD+1WFgrs/DtDx1N76qpa05hPsbOZRGYHXpFaKTba0Q+qHHW6AouN4BYr4G4Pgb0n8q8Q/ZtracaZ7p+idITDhn+43+k/tSTZLQM6bv0n0UyE3ct91vQ1U2esPyHuPoiQk3TfdPoajcVf8D3FEpwsN91vQ1YWaucmH9J9ESE4YO4fgb/Sau2wWl2VJ36SiQpV2XdPwepA/WtDdjWx39vvI9VF4Ke3sO4eJUep/StdP7O2k/MWjvPl5qLytWtgj4nJ8hH5zW+l9m2D8SoT0AHqovK3a2XaX4Z89fpwrpUtj2On+SeuP1wUSVbRANAAB4V0WsawQ0QOShOqyEUIRQhFCEUIRQhFCEUIRQhFCEUIRQhFCEUIRQhFCFVx+OW0BILMxyoi+87HkJ0+ZgDnS6lQMjU5BXYwunQZqC9ir6qWNlCAJIF05oHQG2AT4T86q51QCYHf+ys1rCYnw/dK20GF61byCLiswObUZQJBWOp6mg1SKoZGYJ7o9UCmN2XzkQO+fRXzTkpUtlY43RdzKFKXGSAcwOUDWYHXpSqNQvBJEQSO5Nq0wwiDmAe9XqalKjtrHGxaa4FD5eILZeJjTQzqaVWqGmy8BKbRpio+6TCdfxh3m7RQzZcxlsqqJgSYJk66RyNaAz4bxWU1PjuNEmJUOJ2k6IWNsSrhSM2muWCpy94d7nHCrtphzoB4Sl1K7mNkt4gZ6kCcua0qStKp3sYwS627I3ZPvGM4AnMpE/WmNYC4NnPwSH1XNY513Ke0DjxU+Fu50RojMoMdJE1RwgkJrTLQVLUKyp4PFl3uoVCm2QNDMyJ6DlFMewNAI4pNKqXuc0jI+Uq5S05FCEUIRQhFCEUIRQhFCEUIRQhYW2WyYrB3G9ybizyV3WB68PWsVc3K7HnLEdCYjvWuiL1F7RngewLS2nizattcy5goJYTBgdNDJ9K0Vqm7YXxkkUqe8eGzms+/dnE4ViNTaumBrxFsx40px/rs/wBrvq1NA/ou6jzXD2+3t3Pbum8CLsZcMFUiGI0zRnzRImePLlXRfTaKN5mJBxnyXNp1KhtBY/BpGEea6/AYBbgxZZ3WL92CrsgUwve7pGY/inh5zyqdJr2vk/mdxiMV1X1CxzIHAcJlLg8QbtvDJcztce0XKq5tgrKgXHZYPSAJ946aSJpOLmMa/wCa7J4aZqtRoa5zm/LMa9yrX7jHZ+JDMWyO6Ak5jC3AAMx1bzNKkmzGTkY7nQmgD7wIGYH/AGrbxeBz3M9u61u4AAYAII4jMpGtdhtS626RIXHqUA999riHZYecrMx1+4bV+3cYMbdy0M6iJzMjcNQCAQY8RT2Bt8OaMwcOwrLUdUNNzXmYc3HtaVduWt1iLIVni5nDhnZgYXMCAxOXXpFKBvUnSMoTy25XbBOMziVFZJ3eOBLEKzgZiWgbpDEkzxJq8fHTjl9Slgnd1gTkT/2hGx72cotwspREKJMBlyjvyD3/AC4DpOtVqsgXm4jj105K9CpedcfgQMBqNefkmXbjIxa6rld5IvI8gDOIUrMgR3SIjjzqQA4fCeGR6Y+qq5zmGXiRewcDzwBHgc1LZwguXsUGLABk91mTXINZUgnyOlQ5xa1hGnmVanTD6lQHUZGPyjRMwuKzWLAcuzOzKApyl8mcd5pEAASTOsc5gzUZD3FuQUUak0mBxJJ8YnNWNjuVa+jHRGWJYvlBUEjM2pHnVK8Q12o6cSmWabz26HDGeAK0d+vDMvqKz3hqtcFSVKhFCEUIRQhFCEUIRQhR4iwrqVdQyniCJB+RqC0OEFSCQZCp/wBj2YykMV+61y4yR0ylojwil7lkRGGnDuyV966ZnH3xT7uGs51doDLopzkBRpoBMAacKvu2l16MVW+QInBYzbO2XavnEEYVLs5s5ZB3uOaCYDTrMTTA5126Mkshsyc1SxXaXY9tmdsXYkklgl43AxOpzW0Yhj5g0oWZoMhufvFNNZxEErN2j28w19kbCYPF41xIVrVq7btweTOY7p6FSKY6ztcZdEhVFZzRDclQddtX1Zbez8LhrTksUvXnckkzP2dwQJ5ZRUbihF04hTvql6ZSX7XaG2c5s4W/AAK2rt1GKjlJupJ46mT509rmAXQcOePqs7qcuvcesfRW9nfxDwbWbtvHWnwd2wMz2GLy5kaoe6bjFoMMJ1nUS1EPBlpUFrCLrh794qmO0W1sebdzA4BLVlZ3d3Eu2YggDN76kyPBx4nmYNBBOaktDiDGWSkXBdoED/Z4G4H1dRcvAtyOudRMacaneNwxOHRRuWwRGefNT2+1mItC2m0NkYlAh7tzDscQFjnKmVHhmNRJxLXZqTTaYBGWXJaeC7d7Jdo9pCMGzZL5u2wrTM5bkLoddOBqpvqWsZw81t7O2xgCzPZxVhi3vEYhXnzGc61Di8iCpaxjSSMzmrKYTDMqqrAhTK5brSpPGGDSJ8DRvXyTOaruKcARllyVi3gLQLFRGaJhmAkcDAMA6VRzi4QUxjGsJLREqQYNOIHMHieI4c+VUuBMvFWKsqooQihCKEIoQihCKELD7VdlcPtBETEqxyNmVlYqykiCARyPMeA6CrNcW5KC0HNc2P4O7M5pebzut+kVbeuVbjVLb/hDskccMW87179HFG9fqrQtLDfw62Wnu4KyfxAv/vJqt92qIWxgthYWz/g4azb/AAWkX8hUEkogLRqFKKEIoQsbbfZjDYq5Yu37Su9hsyEjjoe633lmGjqo8ZsHEZKCAVs1VSihCKEKDE4O3cEXERx0ZQw+ooQsXE9htnP72Bw2vMWkU+qgVa+7VRAWXf8A4UbJfU4QA/y3Ly/QPFWFV2qICqt/B3ZfK1cXyvXP1Jo3r1BaCrWxv4X4DDXrd9FuM9s5lD3CyhhwaOZB1HjryqDUcUBgC7WqKyKEIoQihCKEIoQihCKEIoQihCKEIoQihCKEIoQihCKEKG9i0X3mA8J19KzVrZZ6P4jwO3yzUwqV3bdscAzfKB9a5dX7QWVvyS7sj6wpulVLm3W+FAPMk/tXOq/aOqfw2AdST6KbqrPta6fijyA/WsNTblsd+aOgHnKm6FC2NuH429SPyrK7aFqfnUPfH0hTAUZvMeLN6mlG0Vjm8959UQm5z1PrVC95zJ7yhAc9T60Co8ZOPeUJwvN95vU1cWisMnnvPqiE9cZcHxt6k01tvtTcqju8n6ogLTwGMcqZYnXw6Cu9s23WipSJe6ceWg5KjgmW+09s8RH/AN37gV1zXtzPxLK7/lId9FnFponJ4+itWtu2j1HofyJpZ2vTb+LTez/c0poc12RB7VYXalo/H6gj8xVmbZsT8qneCPqFa6VIuNtn419RT27Qsrsqje8IgqQX1PBl9RThaKRycO8KE7eDqPWr7xmqEm8HUetG8ZqO9Ca2JQcXUfMUt1qotzeB2hCibaFofGvyM/lWd207G3OoOwz9FMFQPtm0OBJ8h+8Vkft+xt+Uk9AfOFN0qpe7RKOC+rAfSoG1LTV/AszjzIjyI8Utz6bfmcFRvdpW5EDyE/npTRZ9t1smtp9TP/l9El1soN4yqF/bDtxLH5wPQVf/AIctdb/3FpPRo/cDwSXbRH5W96qHGNyAFaKX2SsLPmLndoH0ASXbQqnKAmnEP1/Kt9P7PbNZlSB6kn6lKNrrn830TTdb7x9a0jZNhGVFv6R6Khr1T+Y96TO33j6mmiwWQf2m/pb6Ku9qf5HvKXO3U+pqp2fYznSb+lvop3tT/I95ThcbqfWlO2TYDnRb+kKwr1R+Y96cL7dfyrO/YGzX50h2Ej6EK4tdYfm+icMS3h6VkqfZbZ7sg4dHespgt1br2J4xR6ViqfZCifw6pHUA+iaNoO4tTxiR0Nc+r9kbSPw6jT1keqc23s4grX2VdBQ/i/QU+x7HtVmYWPAmZwI0HonC0MfiFyhSveSvOwjJRJRdT1kcCRSX0KT/AJ2g9QCrtc4ZFPW633j61kdsmwuzot/SAmivVH5j3p4vv1/Ks7tgbNdnRHiPNXFrrf5JRiG6/QUo/ZrZh/tf9TvVW++19fAeiwsH2lv3JdcMxtA3Fz7y3m+zLKSE4nVSONIH2d2ccdzh/vd6rQ6vVGF/Hp5qzY7SB/ZsuY+0Ibg0XuIqhiznlqQvmaazYWzBEUs+bj5pbq1oxl2XvRLs3bxvnuW74tkErdZQttwOa65teUgTWmlsvZ/5aDY1LQfqqVH1hm/HSVJitoql61aeZurcKsfdm2ASp145ST5Ka3MZSpENY0DoAEm654LiZhUMF2jtXbeHuW1ci/dNtBADSuaWInRQFJ66irCsHAEcVY0C0kHgFrC+mvfXQwe8ND0Ouh8KZeCXdOipHbNvelMy5BZ3pu5lyBQ5QieGhHGapvBMclfdGJ5xCftLa1q0l05kZ7dtrm7DrnKoubhxA8Y50OqAAobTc4hWbGLtspcOkCM3eHcMTDGdD51IcCFBYQYT2xFsKGLoFbgxYQfIzBokIuFVv7Zsb/2fepvcs5cy/wCnj70a5eMa1XeNvXZxVt067ejBWsLibdzNu7iPlMNkZWynoYOhqwcDkqlhGYUzAASdAOZoJAElS1hcbrRJUG/Y+5bZh94wi+p1+lcm07aoUTABceS69HZBImtUDPE+GHimpeu6/ZBvC3cVz6ECsQ+01EH+owt6/wABaP8ARqD8KVoBPNsfQu+ilw+JVyQJDDirCGHyPEeI0rtWa20bS2aTpXNtezrRZcagwORGIPb5GCrGWtMrFC1tkL3D+L9BWescVqofKsErWuVhhW8NgC1cK2bYFJ9xgkroWbZ7qovZBJiMCV5elOsO1BaDdOBVLTYXUeirZa60rHCXLRKIShaEQuS7Pdn2sXRnwlkkPcPtO8l4ZnKkIUkGCF41np07pxb2rVUqXhg49FPsLs5dsHEsGQmGt4aQStu0We4FYDWM7QR0QeFSymWz4KKlQOjx6pmyez1xcRau7mxhVQNnWy7tviywAVyqqqD3tQToKhtMhwMAdOKl9QFpEk9eCv8Aa7Yj4myq2myOrghpiFYMlwTH3Gb6VeqwvEBUovDHSVT2T2Wa1iL7SFsgMMMF42zeVBcaI0IKCPM1RlOHHTh2q7qt5o149izsL2MuZEV7dhFUYZGVCSt5bN3PcuPKDvMJEa8TJpYpHjy7YVzXE4E8eyQrm1+xZe7nsZbapbBt2zJtte3zXSLiRBtmeR0nQaCrPpSZHvFQytAh3sRCbiuzeIe5iiqWba3rd4H7Q3M1y4uVXE2g1r+aGIPTnUGm4k85QKjQByj3nio9pdi31XDbu2kYU5Qcuc2BeDAkowk51YMytqokc6h1I/l5eCltYfm5+MKPF9jbrLhwLdvIi3Uaxv3j7RwxbfNaLEn4oCngAY0oNImPpKkVgJx7Y8pW1c2Cd/vd3ZI9ka0V1AN3MI72UsEyyubjB4Ve5jPJLD/hieMp/ZHZN3DrcW4EVZUW1Uh2RFEZWuBEzgHhIJA4k1NNpbmiq4OIhbly1OsTHAHhPWqVqW9wJwRTrGmDdzWdiNm3Lp7zQOUiT8gdBVqVClSHwNCoWMcZqkuOkwFRxHZh+Nu73hwDKInzGo+VNcGuEOaCOiBRsjs2FvMFQWMY+bc4qVZdVuT3rfRw/wASdZnTqJFect+yNz/6mw4EZtHHoupZNo1bERTrneUX4Sfo73Iz0XRYC6WDK+lxDDRwPRh4EfWRyrqbOtzbXRFQZ8UvadhFmqg08WOxb5g8x4iDxW/spe4fxfoKdVOKzURgsfD4YuwVRJNaajgGGVlYwudAXX4HZoRYOp68vSvONsbLxe7EkrvNqOawMHBW0tqknQdTT6dFjPlGJUOeTmVibewlkCQQjgaKsd6eo/WujZ6lSdQsFop040K57LW2VghLlqJRCMtElTCXLRKIRFQiEuWhCMtCFz2Nwd83LyBXyPet3VuB1Cqlu3am3GbNmL24gCIeZ4ilEGSE9pEA8ljHZGM3NpGs71hJfOy3Ed8tsWiU3luERQwI1ysAwDnvUu66IhMvMkmffHVdxh7bBFDkFgozFQQC0awCSQJ6mng4LMRipclTKIS5KiUQjLRKmEuWiUQly1EoS5KFKMtCFl9ocCHQPHeQyPI6EVZpgprRfY6k7IjxGRS4BCGtHqjIfHIZUnyWfU1w7HR+722oxvynHz9VuZVNbZga7NhHofLuXTbNHdPn+grp1c1lpDBY6MQZUkHqND61pIBGKxgkGQtBNs3gAJGnMiSfM0k2dhKeLTUAhVsVi3ue+0jjHIfKrspNZklvqOfmq4SmSqQlyVEqYVXaeCa4mVGytIIJ1AjqPiHh9QYIq7EYKzMDiqF7ZmIA+zvaAucp55lgLJ4AN3p5VUh3Aq8t4hPOzb6gkXix7pygAZoUhhJI1Jy96ZEUQ7VEtPBKuzsSQk38p3Kq4AmboAl5883ACZ8KIdqolunFSLsy93vtoZrhaQOK5GVVjkM2UwPuxzog6oluib/ZV8jvYgyMkRIEqpVmIHvTo0HSQR41EHVTebonHZl46m/rPIe6pcEqp/DKz5UXTqi8NFGNnX3W4r3CO/3TMZl74OinRYYaHjk1AmiCrSBkFINlXouKb7ENbdU5FCWJVpGpIECZH5QXTqiRol/s3Ed7/wAQZJcroIAb3REfD/z4UQdUfDonYDZd5GGa8SgIOTwyt3ZIk945pnXhyoAI4qDBGSauyb/cnEEwyltBJhCrZfukksZ5THKog6qZGiXC7Mvq6s1/N/hhtCMwQPPdGgkty6SZ4UAHVBIjJbOWryqQjLUSpS5aJQm3LWYEHnRKkSFGmFgr4SfXSkCl/VNRNY67SLNf5Wxs5e6fP9BU1M1amMFj5a0LIjLQhLloRCMtCmEuWhEKhtPaS2u7EuQWA4aDSSeWtc637RZZYES48FBXN47tHcDNrlyicqweA115/wBfLg1NqWqq4Fpu9P3VC6Fk4btdeZgQ/eJMLlJB6cOAjXhyqxtdqa6/fPhHdkqioSu92Pjhetq2maBmCmQpPKY+nKvR2S0ivTDuPH35cE1sEK/lrTKujLUShLlolEJctCmEZKEQlyUIhLkoRCMtCmEuWhEJctQhLlolCMtEoSxUShGWiVKvYEd0+f6ClPOKdTyWTlrRKzIy1EoS5aJRCXLQphLkoRC4ftVezu4zdwaaa8tdeWp4eE14/aNYVLUbuIGGcjnCVUXJbUUliQqgBRAMzGbKPmD+9KpYDEpLhxWZiUKtqdSAT5kSRpp6U9pkYKhWj2e28+GuBgSy8GSfeHSeVOoVTRffb281Zjy0r2bD3FdVdDKsAQeoOoNema4OAIW0KXLUyhGWiUJctRKEZaJUpctEohGWolEJctEqYRlqEQly0IhLloUwlyUIhIdIkgTw8agkBCdl1j+tP/eplTCuYNND5/oKU84prBgsvLWiVmTL1wLx9OZrJa7fQsomocTkOJ988Fps9lq1zDB28FVfGn4Rx/LrXna/2iqExSYBzOP0w+q7FLYzB+I6emHvwVDFbUdCr8bYMOI1g/EPKtVmtFtbRFqquvNP5YA+HUYewh9ksrnGg0Q7gZOeiftfbKhStsySPeBjLJ4+ca1utVuBZdo8eOn7rzVZ+7cWHMLj74S8SuZlk6kEDNr4jy8TNck2dox4rHvSSua2hYCXWDguZkAEwQZ4nj09PRcEYBWkZlNwrLqWCZdTBmTo0a8tRGvUVR05CZ/hSIUdx++fs11CwskjlzBEE8zV2YAY5KOK9X7F7WfEWu/bK5YAbSGga6AAAcI04dYmu7YbS6qCCMuPvJa6Ti4Yro8tb06EuShEJclCFzm2+1lqwxRAbrjQgGFU9C2uvgAflWC0bQp0jdbiV1bJsqrWAe43R4nsWVZ7eme/YEfyuZHquv0rK3axnFnitrthCPhf3j911myNpW8Qme0dOBB0ZT0Irp0bQys281ca0WWpQfcf/Kv5abKRCRyFBLGAOJOgqC4ASUGAJKzRt2xndWdVCj3mYAHyn+jWcWphcWz26qKM1qm7piTyxVW/2uwq8HL/AIFJ+pgVBtlMc12KexLU7MAdT6Sqd3tvZg5UuTGkhRr60t1tbGAKefs/aIwc2e3/AMVj2Nr3Xa3cZXZA4VX1KyTopbUAkwI8a57q+Ic52Ix81w7Tsm20Hi8A7/aZ8MDHOIC7K3i/tFJGh7vkTr89QBSbHtx1a0Bj2gA5ctJ1XVrbPDKV4HEZrdwo0Pn+1d9+a5rclg4/GrajNz5DjwOseYj50VrQ2kJcsrnBpA4lZ9+5mYsPLrH9D868HbbSbTWdUd2cgMh59V7Ky0BQpCnx49VGxiSIE6DTXT+jVLJQNorspanwzPgmVqm7YXHh7Cpkycp4cI6ivZBx3gYSYkiIAbAMZxJwLcjmVwg7F3yyIM3iXYtnKYGIdwxAlcttRMrlZ93T5aFfofpWFlF1FzqZyBw6Lj7aq0atYVGH4iPiGhHqPoqiMQQRoRTFx1avoL9tlyrn5SSvhm06EkxSHUw3JNa6c1iYjDbtHVi2buaT3Z1PuiQw0/4rKQb47U7C6qIciSdcw4kZtQdNTw4VYgFVx4rvf4YY5w1y0ttcrEMxmGTuxPDvCRwHAnxro7Pqva7dgSDx09VpoEzEL0jLXZWuEuWhSs7tHiTawt+4ujBdD0LEKD8iZpFqqGnRc4ZwtNjpCrXYw5T+68sGyrpJUISwAJX4ip+ID4h5TXmF7G+1RXMDcUEujIBzZWWTyAkcaYynea50gAa8TwAHuOKVUtAa9rACS7TgBmSeA8ScAtz+H+LKYsJyuqykeKguD9CPnWrZ1QtrRr/Kx7WpB9nvcWkeOC9Qy135XloWZ2mYLhrhM8NI4zNZrU4boyjcOrEUm5uIA7SvNLGBuv7ttz4x/wDypP1rjuqNGZXvbLZrPYqe6pwBxyknU6n3kridnsSf/LPzJ/VhSjaqQ/Mmm1UR+b6qVey2JPBVn8ca/J6r98pTmqm20Rx8CuzsId+2DInDizly/wApUd+YmSSRM/WqljPu++n4r2vXh3Lzr6jiRUgyZMxxBECZjLIROGYGdHABwuHF098MucnSSk5mPSYn51zbK1ptzQ3K94DFarY9opPdwg+K7SwNPnXt3LzjVwfa/aCo6LlzMpBA689B1mPSsG0AKo3eXPkVhNobRrNeWzdMwr6YcEiczA6zMDUeFYKWzKDKwYWFw1nppGvPjovSut73MvNge+c6cuCLtiFaFAHgBOh9eFdOyWd9KsYYA3HK72cL3fOay1qxe3F0nt9Y+mSoBNZitjqFIPvuz6nlwmOA7koVX3boy6DnxieJ71zG0sBde9cK23InjlMcAOMRXItNqoioZeO8Lh17JXqVnXWE9h+qbb2FfPFQv4mUfrNY3bRs7fzT0BTGbHtj/wAkdSP3KlGyt33murKlZVAXPePUwOEn5UMtZqxcYYM4nDLvWpmwqg/EeByEn0TcVasswJDtDNOViA2UdxgBoDHHXh9INJ7xLoBgdh4/stzdmWdglxJHMwFFhsEmgW2uU5TqCxggg8TwJ1Inp0prgGg9v7Id90ogiBpGZ1jFa2z8JcUowbLl1001gzw8/nrNIq2kAENOuI581Q21uNxnf6LY9puc7j/6iP1rFvKv+bv1O9Us2t5/K0f8o/dL7U/33/1H96uK9UfnP6j6pTqrj/AHks/bu0EFllxF7Ijgr3mOp8B8R5x4Uxj7RVN0Eu5SSr2eo+nVD2iSMVpbJ2it5A6lShAKsCdVKjWGUQZzAjlA8g1zS0wc16ZpvNDhkVL7OXtG3c1lcsmJOnvEDQGddI1qqvMEELmcRgPZrwu2s9sW1AzLldgzAhnyuCCIOunPTgRUsrGm8FuaRXtLan9DAuPAmB0kZE8PHNdH2b21ZVGAd7rEl3uOe8zEDjoANAAF0gAVqpbTqU8HsmeIMHuPqubaqOINT+nwAwjwJPaQsztBtp8RKWTCECVYqrSOkn9f+NFotcnGY6T9JXLtNhtLvw4I5GPrCv2MHefdXDeyFVUFeMMAsg9RIbnrNcYWyzNY6ndmZxkDPLMTgu/QbU3bL+BgSMeEzkY44YGI44RZTZJF43RdMk8I5d7SZ10b/wDEVDra11Dc3BwxniOPbKdBBn3kPSe0qTZGyty+YOWniIiTIM8ePH/Uam1W37wGi4BH00VYgHH6c+U/wsq1t+8dtvYzncorDJy7tvPmPjmrQ6kxtlv8f3Ws2en9xDo+Ixj1MfRU9tOFdFFwiWEl2ZgvWB6Csmzi6o8kgYDgAuRt21FlnFIQLxHAZDH0XpGx2U2bZUyuUAGImABw5cK9W0gtEaLmUSCwQuHv38xDOFZhwJUEgjoTw5+teGfaazjJee8r0f3KzkyWCegT/bGGk8P0nSq/eK+W8d+p3qmChTGTR3BNOOaBLcx8+OlF6s8xJPaSpuMbjAVbEbRgN3j3RJAOuvD8vrRTsrn3XRgTEqS5rZCyto9pbNorvLmhUsYDMVHIlQCQND6VvpbKquDhxGWhSH2pjYlLj2vpnV0ZI73fGUxOmXqAeYmug2x06BYXD4su3if5SPvAfOOHvBct2q2m1o2hmYbzKxeJEAgMAOZBK8uBrdZ2CCIy4LHUtMktbmDj3LtMNggQGIie9EQRI6fDpyrkvrxg1cd761X8RysuyWxJgD6+VZnPJzKZRoOe6GDH3xVJtsryUn0FLvLpDZb4xcFJhNpBiQdCT3RHKOfzmpDkq0WB1Nt4cBj1V+rLAmX7CuIdVYdGAYehqWuLTIMIBIyUuGbdgKgAUcFAAA8gOFW3jtVpo2urSwacOatYbGjNFw5RlkQskmQI4+NaKLXVM8vfvTXguxYn2i0AvwgGNOEzOK5/bmds9yy7KoZoQETlUkTI1J0k6njpwpxoMaJA7x7/AGyOMT3LDYLJTIbUphxOZMnE48chw11xTtg4veW9YzKYbQCeh0/rQ1jqsuuwXndvWAWW0/D8jhI5ajs+hCnxeAV9eB6jSrUrQ5mGYXGp1H0saf7LM9ouWTB6fI6HXwGZvnFaXWejaBI95eQXas1tFQYZjh3x6rTw21pgZjJMDzifl01rl19nPZJGIxPYPOF0GVmnNXbW0CeDTry6jiPpWJ1Jzcxwns1TfhKFvd9ngZ4PeyjMZ496J4aUXnREmOpUxhCjuBGILIjQSdUXqPDSpZUezBriOhKTVs1KrG8aDGoBXTbAxTG2RPBoHgMq6eFeg2XVqOpG84nHiToFitFGmxwDWgCFwe0toCO44BDazIiPE+NZrHYXNfeqDCMPfRaX12vYCw5qt/a32pyktmUBQoB11AiCZMz6itg2a00rg1nx9MEo2kh8nT34qO27tZbOCgtsdXJUsQJygZSxYEx56SNBWs2Nrau84xHv6JTaxcw4YT771rY7Yd2zZbFYu5bsWoGeAz3BmKhVygasTAjNTmWUNEcPZSXWkcFhbY7c4NblkYfA2r6WAsXcQCLjn3jy0hidWB1kgRBOoCMAsxJJkruBtC9jcJdv3bdk2GdHw+jZxZcAOHhgUdSSCQRwblErrG7TLomMYSnniMwspMCgI7o7uq6TBHDUk/SPGYEcGtbC9pa1t0HPGZ7dFnLpJPE5qzWNVWBti6TcI5LoPzP9eFLdmvQbPphtEHiVSVSeAmq5rcrKbPuk6I0jXgREePCavcdohb+FfMiE8SAfpVgvK1mhlRzRwJUyIToBNBIGaoATkluWyvEf1/XrTGUnPEj3/HHTitlPZ1oeJDfEeqif+ueny5fnGnOt9L+k0A8T49vsfmGUd2yD7nRYypm53icvLpOPBQ3WYaquYayARJzGRHI/SeWkinycPf188snS6F2GgHAmPfvzxhYuye5iXVQ2Rh0Pd+Jc2mkaj51jtIEJP2gY2rYA9xF5p1z4GNeB7F0VYl4NMvWVYQwmrMe5hlqASDIzWPiNmOhDIZjMSec8QMvOuhTtTHC67BdCjawMDyA8zKp2mdSgAEyWA1GvORI5CnuDHTOkdi2feGC9jg3NOXHnK4kgsZzcY6gdOVKNkplzDHy+/wB1o3rseatPj+/bIdYA73EanjofpSG2FoFQRnl76qxqn4eS7TstfVrTFTIzn/atM2fZ6lOmQ4cdRoEm1VGl4jRcRjdjLeGRrZMmYAMkgz+etMpVXT8OK87Z7RaWmAC4aLp8Hs9Ut2ns2LeezZCFnS67o5ABBtqvetBR3VWSZAGUAmuvTxaF0XOcYLxB6R4K12ewVl8TiLww+Syz2xh95aa22dVY3HS24BtoTBAgd4Ow96Sy6JmEsmVrY/ZIxCYizi2F6zdYFEC7s21AUgZ1MsQ4zZtDrVoQvCP4h9k2wWMt2rPet4g/YL32ZdVBRtCWgnQiSR48aEKwK9l2K1nB4e1gWYu1tAh7si5mmW0kAMS2hOn1q15oIaTiVUnCVn46wLdx0E5QREmTBUGCecSRXmrfRbSrQ3KJWZ4gqCsaqsnEYMHEKHOVH59DHD1j1qoaC6Cu/s6qHUrvELoMPhltWhCDNAkgcWjiefGtbWhoXQAlT3rjAKRHKfHSTE8BViYEqrnBoJJyWcqxAHkKxryUkmTmun2TYXdlSp6MGGhP5GuXXc7eTPRdWmBcuEZZ9Vm7ewqoUg8iMp1gSefzj5VssdeoQcUmtUqUYFN5HIErIuXAIkgZjA6sTyA5nwrcwPqOjEx4DXl1SWPq2ioxjnE48Tkue272pt4Zzb3bO8A8QFg6iW59dBrpw4H0tlsL67Q8OgdMdMuGkHEYgycR6O27Up2Z1yCT3e+7Dqufbt5fzSLdvL905if9UjX5fKtVTYdCoBecZ1EfTH3xK81bLc60vDnNAhdR2Z24+KDM1ndqOD5pDHmACBw+dee2lYKdkIa2peJ4RiBzxKzgytuuYpRQhNe0DxAPjz9as17m5FQRIhUruykKlQSBM9fzrQ21vBk4porVN4KhMkCMf2hQvsYSCI05aiaYLZqFItdoF7EGfDoup7J4TJacAR9oTx/lSt1lqh7CeaGVKzxLzj2LMW5lfNDHj7pMa8mXn4HlJrDZq7GAg6rfYK9GmCKhg6wfJWNm7RNp7jrZALxMsFzHQZiVBkwAK1s2hTpzmUW22U3w1mMcfRPxO1LzsDnyAcAgHPmS0kmNJEcTSau1arvkAHifTwXPNQpmxu0M3LaNiA3dJuBgBk7pI78DWR1613GVAWtnMjyxTRPFYe1u3ab64q3XNtc0bsLlaBoFca6mdeHjSnmsXkCLvDXmtFnLASaokcM81zu0O1Lm4BhFEhpkqWNyGBBiM2o5GaW2kGkVHnEekJtqrNqw0CAMvfDmtnZN/HXbhuYghUYyVZVDHSAAFjKBA4+mtc231aFQyMXcsvfRc+oWcM1uVy0lcP2q2/da/wCzYaO777EBu9zGoMAdeM6V7LZGw7KbJ96tom98okjDgcCJJ4cIxTRWbZm75xiPcc10mxe0TqAuIykARmRWBEdQWM/KPKsVp2bT/wDjz0cQfGB4z1VbP9qGOfdqsgajHwWjhtpC8GKrlAZh4sAdCfMQYrkW6g6g4MJmQD6jsTam1PvTSGfLP8SpFpFmBNTASe7v5arFWIDcTHvhz0Ui4hg2YMQZmZpNakA5zHAZn68E2nUJAcD2pL94uxZjJNUawNEBS5xcZKwMXsJmxdvEpdgp8DrnUaR3e8Ms/nrXXs+0m07M6zuZnxBg9uBn0wU0nmnUDxwWJtTsNiLtw3d9bfeOSxIZCCx5L3tOmtdezbcoMpBpYRGAiD44fROfQqVBvnH5jHj9Fof/AA+sIQLj3WYRm1CBvlEgfOfGsdfb1oDiGtAHQk/WPBLtFBtJ90GVuWLttfs0AAQRlHwgECI+c+QPGuOaVWrNR2JOPVPZYazqd8DDhzVqs6yIoQihCKEIoQug7Pf4bfjP+1a6tg/DPXyCdTyWA3E1yjmklJQhFCFUxuzLV1crrprwJWZEGcpE6dabSr1KZlp81YOIyVWz2bwq8LQ+ZYj0Jimut1c/m+ineO1WjYw6IIRVUdFAH5Vnc9zzLjPVUJJzUlVQqm1sbubN26dcikgdTyHrFarDZTarQyiPzGOzj4KWiTC802LiIRnBm7cYlnOuXXpzYmTHiJjSfp1qsxqPDIhjQIHvIRh3xxWHaNM1Koa75W5DU+Q4T1jiug2NetswRsxkMZZ0TUakvcbRVgE6A8AAK5dtslZrTUBAAjJpdhlg0YkzAxI1JWKlZBVrf1MBwiB9chqcSuvwRJVQi5raqO+iKlrpJuMc91yRyAEEaV5K302XXOcYeD8pcS79IF1jQDOZOGa7VOkG0w1gwHEAAdZzJ9VYFc6zuaHfEARBzMc89TEDqlVZu/DqMseXcMz0SUkxOCYihSihC3cScuHwi9WzfWf/ANq2vIbSpjnPvvTyYY0Kv2m/+YfyX8hVLaf6x7FSt8yq4fB27inPbRgEJJbKWV1BzMJMqshTpGg5tFdCzGzBg1jHzWyzufSZfpmNSPNVBXFMTgueihC43t92jNkbu2xHDeFCMwzcEmQUkAksNR3PvV0rBZg/43jDgnUmA4lWOwOOvPbe3iAQ6BHXMxY7u6GK6sS3FToSSPpUbRoCm8ECJVahacWrqq5yWug7Pf4bfjP+1a6lg/DPXyCdTyWAx41yzmkplu4G1Ug+RB/KggjNSQRmnUKEUIRQhFCEUIRQhcZ2n2PuybqZQjEd0aQxGsACNSCfma959ntrb9jbK+S8A45yOZmZEgLJXYZL1i4W6yOroJKEMNMwkGRIOhr0FpfQumlWcG3gRi671jj3KtJlRxvU2kxoJXqC4K2xt3LjNiT7wuXIAVjEFUWAAI0mY5Gvmj7bUBcyi0UmOEEN4gTmTJMzicJESu6LMA5r6kuB4ngenDtWVjN+GbK1rJwBghlnnBmYrMG0xEzK5dopVqbyA4EahWNm4Y20ys5dpJLHmT5+FKqPDnSBCikwsbBMlWqompl5CysAxUkEBhEqSOIkESPEUAwULMxex3u7s3MVfZrZlf8ACyLqDAtm2VjTgQenCBW8bQeMA0R2+qbvjoobfZQM4Jv4h3YgSbgknhqcvD6ADkBVxbqlQ3Q0dx9VIqOcYAXouxdji1hmsMzSc2ZiSzAEAe83HgOVaAwXS08ZmIGei0hkNjVZO29nC0y5FOWILcQTOk66Hz4xpwrHaqTWtBaMvYn1SK9MNAIC5zb+ONnD3bi+8qkgaTykweg16aa6Vns9MVKjWnKUlgk4rhMBsQKLrYshmOcOp1Rd5LLdzEy0MWEngdfhk+wp2YNGP8Kr7QXQGe+S6Xs1ixdxWIYSCLNgMCCCrZr5gg8DBrj7di8yOarTbDO0+SXau2HvuMPgnGYkby6NcimdUnQjQywmNANT3cFKzCmze1hhwGqe1gGLu5eg9lrWSxlktlMSxljCqJJPEnmafYjLHHn5BSzJcT2sdhbBHu5u96aE+H/FYbOAXladnloqknOMFldl2Y3c4bKg0YwCCOOoJAMaHjxIHAkjU9jTDSuhag1zPiXTNjkGhYGPu6j1A186z1qIvf08ueC4dVzb2Cibaqcgx9P3qn3d3FJvBRna3RfU/wDFSLPzRfTf7Ub7o+tW+7jVF5IdpP0X0P70bhqi8Ug2g/h6VG5ai8VFjLpuKUbgY5dKuxtwywkHkU6hW3b78T1VOzs9QZPe8Dp+VDy5/wAzieplbXbTfdhjQ3oryGEyL3VHJT148ZqGi6ZWOpaKtSbzjj2KI4f+ZvUftV7/ACWe6nLYYGRcYH5VBeCMWog6rRt4owJ1PXhPyrOaY4K4KeMV4VUsRKeMQPGoulTKlsYzKwZTqJ4gHj5irMLmGQmU6hYZChtfxGvIFVsOXHxMSQbY09+FI69Bp866bHOumXDDLn0XXDKXwS8EuzjCOz+FB/e6/eDpuHAgwxRSgheILQfCdT0pbiWsxcMeHH31WS0uh5aHAjkuBvYZbihrge6ziSxZu9PLiBGugGnQCvWWex0W0wA1cypXeHloMAKA7SyhrLMQVU5GYHv2viQzxIHP8J604gNlh7J4jiPfVUukw4dvXVRYnEvdxN2zbki4LYZVJG8K5oVj9wBmJ+ugrLaqdAVjVrZMHiU2iCKQ7V6F2f2athAo7zn33Cwp8B/KOVeSt9tfaql44AZD3x1UhsLtez3+G34z/tWn2D8M9fIJ9PJefYvFO/EiOgA0OvzpLGMaVnLntMgwqtu3EQKaSlGSZKlykaGolSiKgoVbF4vImZQGObLEwJ5iYOuh0jjFWa2TBTaVI1HBuSnwd9biq6GQwkfkQehB0I8Kq4FpgqhaQYKniqyqwnKKqhOihSE6qlSnKKhCcBQSpTqqhOFQhOWqlEJ1QphOWhSnCoKlZ1/bCjEJZWGOmczGQsCVERBJiSJECDzpraBNMvPZ794pgpEsL9FzmP2ZdW5cW1aFy2ScpUK2WdSjd4EEHw4Ea16bZ21aLaIZWMEajNIqU7zr3mub27gMQSto2WLue4sqW/EFDFlHidK02jaNnqUzddMdYHb5SU+kwNErvOwfZU4ezdxOLuLvLg0tgAlQBMs/A8tBI0FcW11vvLfidhM9Tr6eS6lDZz6rgHAge+5RYjtO6PoFuL3uEDMATqD8PdB0MnTlOmFtka4YZrqWrYlnDfgJBw58OOuOkL0DsZtJL+HNy3OUufOcqyD4jhTrK002lp19F519J1FxY/NYGzb1i2hCWWe6xKjTMQTyUHSeU8ahrxdykldOjZrNRu1HvB6ScdBA4LC272fxSkvlFvVjlUqWSTOneAY6cC1VFWm07ty6dfaNkqtuOE5Zj3HYtrC3r2Lt2ziUFt1QagaONe9x01HDgNYrS1n3mpdvRA78Y+q8vbhTa/8ApmQmDZhCM7d0gSFPxCQJHzMVgxxnl9YUMs0iTnw/fTRY23ditlL2jN1DLWDA3igEB1JMM6nWBrAgcNdNIBzSHGD+/wDK12csoFt/E59Mx+/HHLno9ktmZ5DIxzK5EtlGdZDMAW7sHjykjQxISGPc64M+zIJls3D3AtEkg44roP7Lt2Gll3y5CSNARBIzaHgwBjpBpjmspEF3xAysIoQL0SFjjBnWdDrofT5DhRSsr6lO/MYticJkxM8vosjnAGIVhtmRbtOZVWzSTBgAmCANYgE0s04a1x4rUaVO63hr794K9dbDWLBBXeu66HumDl04GU1PDjpRRqMulrhJPh7zVnU6bRAxlM/s1RbUkAFkU5iScuikmPn/AFrW+jRs76E5OLRidcDgsu7qSIE9FDZRbuSFACAqwt95yRwdhGgJGnWfTnsAqAYcOHHmtlJlM4v89eMAnLySWgrG1b+zldSykkvJ9xujCD/WlNs7ab6rGugAYnnlgk1WcGCenmrF9bdhrNx7eZGLyJzRp3dDpoetPtDaFKoLowxnHmIhUY0tgvCXadiySHtGM0kJofumIHucToelc591ziW4aBPfSpxIPYq2MwRtsFOkoGJJB1khojjBFaRYyXASAMJk6nPsSq4Ywi6DkpdmqAXDWjcJBC8hI1PPmOfKlup7l7mVGznHY6JRQG8yEyrL7JVbZuE5xuw3EDLoGDgZtRMgj+XgeFWfZrrLwMwMeh9lNFMNxcJwXAtsu818IM1pZzXbrGTZICkkMzEszKcoC66yNJi9FgIJcf3HuCupVrWdtIMaMNMcOPuPNdVgsKBlRTlQBirEe8F1k6zJBkk9ZrM5l5xJOH7Suc6iLxJOHLHhOWGXZhkjDbMCNeuZAjtBYkSzwNJMyBEQOA1pzLOX0HPc6LnDsJy56rNUvMddKqjswl24Wt2Bnt97dXHvXbZOp/wnYrE/CYHKrMtNQ1LrWjDgAP5W42q0VSbzydcTis07ev4gNbNqy4BYFba7sAAlRo7EGekjz0odRZvL8kE6/wAJ9azGkAQc4jDPCfBdX/DvCp7M/wBmVi6R3gZICIBxn4QBxI0rVTLjOM4rFfeT8RXOYXGG7hymWbaypUwTnIEgTyMtxPSk2etRp1AazbzfPXMftmslVz3UoZh7nmsC2Li74k30UFsveaJzDKpR8wKwGBiOWulQ+oyQYBnw7c/Fda0VKDaLYxcQ2Y4YGe84Fdh2bw0YY3rl1WUlgFAKgZmAgd/QyWaB41Dmg0zWBjCI7/Nc4gEX/BVr23ZttuUdUt2XDEsW74dYJPP3CenEwKQ+oMqbYynqSDPgpptquaXDITxHXDicMcFV/tG2999wSVNtgQwLQTIBQnUgCDr1nwrRYrGbS8070YHP3qqV7UKZlsmRB7Z8Mz1TMBjbi2sUyHS2XDsSATnZtQIBkEDj0+Vai7dWd9JrReBxdrnyBw4TPHksjC6+Hg5j6pdqdorVwDchkbJ350kl7Ujic2mbXSQw00rnVyxwFwRr3FaHVJClwm1Ga5vCly7ZtsS5RCcoIJAJBGilcx1GnPWtNElobdkt+EmBEEDLpxlUc686XdB0Vixt2xMspNoO+hOYopzqoKzrPdJAPDrVKTGul5HwjwnLCccVd9UQGj3nx4FPG3Qt1rthBuVYqC0QC4fUnX4ipnjGlULw2reYMIMduS1M3m6DxkBGnb2Fw6z1T8FtQWr+QuLgDG3oZAzKzDhwIaAR1Bq1O0UqdmFO58UH4vLx8+Szw6lWm9IGmvArN2dtvdLcKkFXNkknQ928Cefn9OmqnO3Xw0zILRmIgwqMqugyrGB2utu9fuGCwW9K6wWHj1n8/WWFjQ2pMkzI5EYGVLahDiCMI7/eCls7WKLddWVzraCMRmJuKSDlIgDNGn8raim1q9N1YVabLoukR75n3km2ZlSPmlxMYnVKu2LKJdt3k+31VRpzDhdc2kTJPQxrUWZjHMuOb8RwH8zhjmotJcwgHgO8HEHngeUJj7VW4t+2lu495oFsJL5IiQYOgESdCNeVWpyLzADe5cj+6XUqNcJWdf20wIDMVZXuZlIIKwGBUg855eVZ7QCXTxMyIiCXSRzVWvMAcBktHCbbW89qzhFKFrZVw2gJjWDJkgZtdJzcK3Waq1tdhY3DiDxj2fNFWoXMIB4LNwuMJTEuIHvCDqFYC2S0gRJjoZnXjNM+6b9tS0NhgH5dIichHcOuqXTtDqPw4yePvp3K3hdrqUyYfOzbl8wM5pMchoBJI8Zg8p5XxNyyxHh6LoNa6qA2njhxIGJwAxMcgtrZ+LtYp7oQG2SCCS2acgE5VJGpzwBzgnThWhtys660XZH8+SQ0F5hxxnMrFubRyXrtsNmuK2lxW96Gy5ZOmpjjz50ptMipdacSYmc/ZVKjw3EcEuxTle5urao6jeakGQSZ11k6nwHDlWiqx9B12qPigRyyOc6YcZOeSbTr1bQ69MgDjoBEe8V1nYHFC7YuuBE3T8zktyfWaZZ/lPXyCsx16SvJlxj2Wu5QDE+8J0YjX6A/KkXQSFmAwUe0tr3H7paRpyAn7vAcAW+goZTBE++akNRevMgu5Z+zaQfOR+TCqMYHQdQqgKHB4xsuSTF1WDCdIzEz8oPrV3MEk6Qnio9gLWnA8PeowOqqYVjlbwEjzAGn0pjxiFQgJ9kGVjiykjzHD8oqrogzwQRIUdhzJngFn6jT56CrOAhBAWxhe0+IsW7lhMhRyw7yglC2jleWoMagxAiNZZSqFrCBx9FFwLJuOSpI6kfQz+dKa0AgKQFMlwwusZiJ1/mBH0zVUtx6eikEgFoOGicccVMjXLcn5qDH5mhrAc9FEIGPa6e9E9xRAgQBlH5Ch7A3Ec0PE4q3tLb91kS0cpUK+sQ0uWBk89egHjNDKYz0TC8uYGngqrYknMSdRuyfof1PpUBmQHNLxzCr3yZUcSdSSeYmfrNWaBBUklxJdirmzdt3MLcNy2FLDQhxmDKw1B1BGg4gg0ykbrrw0VQ3JNxuPuX2e7cMvczHQACcggADgI/IVV7pfePvFAaAqVm4crE8As/XQfWoc0SApgSpbawSJ+GfnGg+tQThPYiAlwOLZBddSQYyyDBAYmY9PrUvYDDfeSYyq+mZYY9++3FWMHiX3jhZIWXI46KFP0IFKcwXB3JRbgE25de3u2EqTJkaEAEifyq9Ilr5aYIVQyRBU2Lxj3GDme4gbpl1JUacONXq1X1nXqhknDs9hQymGtgL1j+FlgrgiGBDbxiQdIlUj6QfnV7MQQ6NfILRSEBdS3ZLBEknC2CSIP2a6jpw4V0BSYOCdu26Jp7HYD/J2NNP8NeA+VTu2aIuN0T27J4I5pwtg5ozfZr3o4TprUCkwZBG7bomL2OwA4YOwPK2o4/KpNNhzCm43RMHYnZ44YSyPJBVTRYcwo3bdEq9i8AIjB2NOH2amJqd0zRG7bolHY3Af5PD/wDaT9qm43RTcbolbsdgDxweHP8A0k5/KgMaMgi43RH9zsBEex4eOm6T9qLjc4Rcboj+5+AiPY8PH/pJy+VG7boi43RJ/c3Aa/8Ag8Pr/wDST9qm43RFxuiVex2AGoweHH/ST9qCxp4IuN0Qex2A/wAnh/8AtJ+1FxuiLjdEf3OwH+Tw/wD2k/ai43RRcbolbsfgDxweHP8A0k/aoFNoyCN23RI3Y7AEycHhyf8A0k/apDGjABTcbonDsjgf8nh/+0nSOnSo3bNEXG6Jo7HYDh7Hhv8AtJ+1Tcboi43RL/dHA/5PD8v/ACk5cOVRu2aKLjdEDshgII9jw8Hj9kmv0o3bc4U3G6J9rspglJK4TDgsCCRaQEg8QdNQag0mEQQi43RD9lcEQAcJhyAIA3SaDoNKBSYDIARcboj+6uChh7Jh4aM32Sd6OE6axRumYYBFxui0MNgbdsEW7aICZIVQATAE6eAA+QqW02NENEKQ0DJ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1389697" y="535932"/>
            <a:ext cx="6313873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TOPICS</a:t>
            </a:r>
            <a:endParaRPr lang="en-IN" sz="24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6352" y="919164"/>
            <a:ext cx="411516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Our Festivals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Growing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Good Manners and Habits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Safety Rules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Means of Transport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Our Earth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Sky Above Us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8" descr="Image result for BODY AND SENSE ORGAN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106" b="1983"/>
          <a:stretch/>
        </p:blipFill>
        <p:spPr bwMode="auto">
          <a:xfrm rot="20495114">
            <a:off x="5075126" y="4568869"/>
            <a:ext cx="1495524" cy="11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Image result for MY FAMIL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3"/>
          <a:stretch/>
        </p:blipFill>
        <p:spPr bwMode="auto">
          <a:xfrm>
            <a:off x="31056" y="61840"/>
            <a:ext cx="1876648" cy="111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encrypted-tbn2.gstatic.com/images?q=tbn:ANd9GcT2Dfwfu-J7KK75J-xcN3dc_YaAWJw6c8pYtoke9xprTCncJwb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85" y="60590"/>
            <a:ext cx="2317011" cy="118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mage result for rules for safet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366">
            <a:off x="7185409" y="5472745"/>
            <a:ext cx="1327067" cy="119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Image result for PLANTS AND ANIMAL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7153">
            <a:off x="6763772" y="4292329"/>
            <a:ext cx="1563528" cy="109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Image result for cLOTHES WE WEA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-6806" r="13" b="6806"/>
          <a:stretch/>
        </p:blipFill>
        <p:spPr bwMode="auto">
          <a:xfrm rot="20790216">
            <a:off x="5134053" y="5823245"/>
            <a:ext cx="1762606" cy="89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remnantones.files.wordpress.com/2014/02/sun_moon_stars_eart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3892">
            <a:off x="7838340" y="2193530"/>
            <a:ext cx="1162521" cy="91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90662"/>
            <a:ext cx="8229600" cy="70609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Learner-centered methods:</a:t>
            </a:r>
            <a:endParaRPr lang="en-IN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17737628"/>
              </p:ext>
            </p:extLst>
          </p:nvPr>
        </p:nvGraphicFramePr>
        <p:xfrm>
          <a:off x="286747" y="1736812"/>
          <a:ext cx="6192688" cy="4525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0808"/>
            <a:ext cx="230425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32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SPECIAL ASSEMBLY-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THE ENVIRONMENT DAY</a:t>
            </a:r>
            <a:endParaRPr lang="en-IN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Ashu\Downloads\IMG_11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4"/>
          <a:stretch/>
        </p:blipFill>
        <p:spPr bwMode="auto">
          <a:xfrm>
            <a:off x="467544" y="3789040"/>
            <a:ext cx="7992888" cy="28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hu\Downloads\FullSizeRender (15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3" r="-492" b="19102"/>
          <a:stretch/>
        </p:blipFill>
        <p:spPr bwMode="auto">
          <a:xfrm>
            <a:off x="107504" y="1340500"/>
            <a:ext cx="3168352" cy="23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shu\Downloads\FullSizeRender (17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t="19620" r="17267" b="26580"/>
          <a:stretch/>
        </p:blipFill>
        <p:spPr bwMode="auto">
          <a:xfrm>
            <a:off x="3419872" y="1352209"/>
            <a:ext cx="2707574" cy="236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shu\Downloads\FullSizeRender (18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2" r="5714" b="19654"/>
          <a:stretch/>
        </p:blipFill>
        <p:spPr bwMode="auto">
          <a:xfrm>
            <a:off x="6228184" y="1352209"/>
            <a:ext cx="2660771" cy="236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748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0609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GROUP ACTIVITIES</a:t>
            </a:r>
            <a:endParaRPr lang="en-IN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Ashu\Downloads\IMG_69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0" t="-1" b="-1867"/>
          <a:stretch/>
        </p:blipFill>
        <p:spPr bwMode="auto">
          <a:xfrm>
            <a:off x="683568" y="4141760"/>
            <a:ext cx="3744416" cy="252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shu\Downloads\IMG_69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412776"/>
            <a:ext cx="3581629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shu\Downloads\FullSizeRender (50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269" y="4174085"/>
            <a:ext cx="3600400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shu\Downloads\IMG_695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30534"/>
            <a:ext cx="3744416" cy="2412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8506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764704"/>
            <a:ext cx="8229600" cy="66194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00000"/>
                </a:solidFill>
              </a:rPr>
              <a:t>Textbook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Ashu\Downloads\IMG_15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7"/>
          <a:stretch/>
        </p:blipFill>
        <p:spPr bwMode="auto">
          <a:xfrm>
            <a:off x="2494112" y="1628800"/>
            <a:ext cx="4032448" cy="49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438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5038" y="548680"/>
            <a:ext cx="8229600" cy="7920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00000"/>
                </a:solidFill>
              </a:rPr>
              <a:t>Learning by Doing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www.demnet.hu/images/stories/4_nemzetkozi_fejlesztes/nemzetkozi_fejl_programok/learning_puzz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33" y="1700808"/>
            <a:ext cx="6445249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learning by doing k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122" name="Picture 2" descr="Image result for INDIAN KIDS BAKING IN THE KITCH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2"/>
            <a:ext cx="2696930" cy="231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INDIAN KIDS BAKING IN THE KITCH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57" y="4149081"/>
            <a:ext cx="2578751" cy="231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INDIAN KIDS PAINT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798"/>
          <a:stretch/>
        </p:blipFill>
        <p:spPr bwMode="auto">
          <a:xfrm>
            <a:off x="3085905" y="4277546"/>
            <a:ext cx="3047865" cy="20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739053" y="3044968"/>
            <a:ext cx="4752528" cy="1443923"/>
            <a:chOff x="411264" y="1556792"/>
            <a:chExt cx="4150311" cy="2750002"/>
          </a:xfrm>
        </p:grpSpPr>
        <p:pic>
          <p:nvPicPr>
            <p:cNvPr id="1043" name="Picture 19" descr="http://blogs.acu.edu.au/international/files/2012/04/Fresh-tomatoes-in-all-supermarket-shelves-Check-for-the-fresh-ones.jpg"/>
            <p:cNvPicPr>
              <a:picLocks noChangeAspect="1" noChangeArrowheads="1"/>
            </p:cNvPicPr>
            <p:nvPr/>
          </p:nvPicPr>
          <p:blipFill>
            <a:blip r:embed="rId2" cstate="print"/>
            <a:srcRect l="44814" b="51931"/>
            <a:stretch>
              <a:fillRect/>
            </a:stretch>
          </p:blipFill>
          <p:spPr bwMode="auto">
            <a:xfrm rot="793211">
              <a:off x="2522059" y="1813810"/>
              <a:ext cx="2039516" cy="18306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8" name="Group 17"/>
            <p:cNvGrpSpPr/>
            <p:nvPr/>
          </p:nvGrpSpPr>
          <p:grpSpPr>
            <a:xfrm>
              <a:off x="411264" y="1556792"/>
              <a:ext cx="3004149" cy="2750002"/>
              <a:chOff x="349514" y="1556792"/>
              <a:chExt cx="3113198" cy="3114368"/>
            </a:xfrm>
          </p:grpSpPr>
          <p:pic>
            <p:nvPicPr>
              <p:cNvPr id="1041" name="Picture 17" descr="https://encrypted-tbn3.gstatic.com/images?q=tbn:ANd9GcSciMlMtAD3nXbPQAifxImHF2eXmwdcEFfMf9J6JpRmypje13Yz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18101"/>
              <a:stretch>
                <a:fillRect/>
              </a:stretch>
            </p:blipFill>
            <p:spPr bwMode="auto">
              <a:xfrm rot="18853290">
                <a:off x="1707458" y="2915906"/>
                <a:ext cx="1872208" cy="1638300"/>
              </a:xfrm>
              <a:prstGeom prst="round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39" name="Picture 15" descr="http://designlap.com/wp-content/uploads/2013/01/fresh-orange-fruits-wallpapers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1759" t="4762" r="11455" b="2381"/>
              <a:stretch>
                <a:fillRect/>
              </a:stretch>
            </p:blipFill>
            <p:spPr bwMode="auto">
              <a:xfrm rot="20657617">
                <a:off x="349514" y="3011524"/>
                <a:ext cx="1767363" cy="1602957"/>
              </a:xfrm>
              <a:prstGeom prst="round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29" name="Picture 5" descr="http://cdn.blogs.babble.com/family-kitchen/files/10-ways-to-save-on-groceries/supermarket-produce_0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55575" y="1556792"/>
                <a:ext cx="2496277" cy="187220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6265012" y="3119906"/>
            <a:ext cx="2296151" cy="1528039"/>
            <a:chOff x="283312" y="3645024"/>
            <a:chExt cx="3873785" cy="2532073"/>
          </a:xfrm>
        </p:grpSpPr>
        <p:pic>
          <p:nvPicPr>
            <p:cNvPr id="1031" name="Picture 7" descr="http://www.burnstomachfat101.com/wp-content/uploads/2012/05/coke.jpg"/>
            <p:cNvPicPr>
              <a:picLocks noChangeAspect="1" noChangeArrowheads="1"/>
            </p:cNvPicPr>
            <p:nvPr/>
          </p:nvPicPr>
          <p:blipFill>
            <a:blip r:embed="rId6" cstate="print"/>
            <a:srcRect l="30240" t="6317" r="31121" b="5238"/>
            <a:stretch>
              <a:fillRect/>
            </a:stretch>
          </p:blipFill>
          <p:spPr bwMode="auto">
            <a:xfrm rot="947637">
              <a:off x="3131840" y="4005064"/>
              <a:ext cx="1025257" cy="1872208"/>
            </a:xfrm>
            <a:prstGeom prst="roundRect">
              <a:avLst/>
            </a:prstGeom>
            <a:noFill/>
          </p:spPr>
        </p:pic>
        <p:pic>
          <p:nvPicPr>
            <p:cNvPr id="10" name="Picture 2" descr="http://images.fastcompany.com/upload/i20love20junk20food.jpg"/>
            <p:cNvPicPr>
              <a:picLocks noChangeAspect="1" noChangeArrowheads="1"/>
            </p:cNvPicPr>
            <p:nvPr/>
          </p:nvPicPr>
          <p:blipFill>
            <a:blip r:embed="rId7" cstate="print"/>
            <a:srcRect l="3780" r="7391" b="3042"/>
            <a:stretch>
              <a:fillRect/>
            </a:stretch>
          </p:blipFill>
          <p:spPr bwMode="auto">
            <a:xfrm>
              <a:off x="611560" y="3645024"/>
              <a:ext cx="2942935" cy="2160240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33" name="Picture 9" descr="http://jonathanturley.files.wordpress.com/2012/06/mcdonalds-ff.jpg"/>
            <p:cNvPicPr>
              <a:picLocks noChangeAspect="1" noChangeArrowheads="1"/>
            </p:cNvPicPr>
            <p:nvPr/>
          </p:nvPicPr>
          <p:blipFill>
            <a:blip r:embed="rId8" cstate="print"/>
            <a:srcRect l="3089" r="3820" b="6000"/>
            <a:stretch>
              <a:fillRect/>
            </a:stretch>
          </p:blipFill>
          <p:spPr bwMode="auto">
            <a:xfrm rot="21095412">
              <a:off x="283312" y="4585283"/>
              <a:ext cx="1152128" cy="1504167"/>
            </a:xfrm>
            <a:prstGeom prst="snip2Same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37" name="Picture 13" descr="http://www.skillspace.com/DIGITALLOCKER/Assets/View/43f43dd9-6abf-4d0e-abf7-aeb58cdcd475/0/smarties.jpg"/>
            <p:cNvPicPr>
              <a:picLocks noChangeAspect="1" noChangeArrowheads="1"/>
            </p:cNvPicPr>
            <p:nvPr/>
          </p:nvPicPr>
          <p:blipFill>
            <a:blip r:embed="rId9" cstate="print"/>
            <a:srcRect l="6308" t="19231" r="6962" b="26923"/>
            <a:stretch>
              <a:fillRect/>
            </a:stretch>
          </p:blipFill>
          <p:spPr bwMode="auto">
            <a:xfrm rot="21323492">
              <a:off x="1263145" y="5604523"/>
              <a:ext cx="2249396" cy="572574"/>
            </a:xfrm>
            <a:prstGeom prst="rect">
              <a:avLst/>
            </a:prstGeom>
            <a:noFill/>
          </p:spPr>
        </p:pic>
      </p:grpSp>
      <p:pic>
        <p:nvPicPr>
          <p:cNvPr id="1035" name="Picture 11" descr="http://www.clker.com/cliparts/T/G/C/H/K/W/no-sign-h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2480" y="2986479"/>
            <a:ext cx="2879945" cy="1772993"/>
          </a:xfrm>
          <a:prstGeom prst="rect">
            <a:avLst/>
          </a:prstGeom>
          <a:noFill/>
        </p:spPr>
      </p:pic>
      <p:pic>
        <p:nvPicPr>
          <p:cNvPr id="17" name="Picture 6" descr="http://vonbismark.com/wp-content/uploads/2013/01/long_line_supermarket.jpg"/>
          <p:cNvPicPr>
            <a:picLocks noChangeAspect="1" noChangeArrowheads="1"/>
          </p:cNvPicPr>
          <p:nvPr/>
        </p:nvPicPr>
        <p:blipFill>
          <a:blip r:embed="rId11" cstate="print"/>
          <a:srcRect b="7806"/>
          <a:stretch>
            <a:fillRect/>
          </a:stretch>
        </p:blipFill>
        <p:spPr bwMode="auto">
          <a:xfrm>
            <a:off x="2628468" y="5098426"/>
            <a:ext cx="3762985" cy="1515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4" descr="http://img.bhs4.com/b3/e/b3e52a9b37563465b60a5552861b421ac15b9f92_large.jpg"/>
          <p:cNvPicPr>
            <a:picLocks noChangeAspect="1" noChangeArrowheads="1"/>
          </p:cNvPicPr>
          <p:nvPr/>
        </p:nvPicPr>
        <p:blipFill>
          <a:blip r:embed="rId12" cstate="print"/>
          <a:srcRect l="5040" t="8820" r="6761" b="9281"/>
          <a:stretch>
            <a:fillRect/>
          </a:stretch>
        </p:blipFill>
        <p:spPr bwMode="auto">
          <a:xfrm>
            <a:off x="6606468" y="4797151"/>
            <a:ext cx="2394024" cy="1861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96180" y="1005936"/>
            <a:ext cx="86377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b="1" dirty="0" smtClean="0"/>
              <a:t>Identification of fruits and vegetables.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b="1" dirty="0" smtClean="0"/>
              <a:t>Differentiating between healthy and junk food.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b="1" dirty="0" smtClean="0"/>
              <a:t>Identifying the community helpers.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b="1" dirty="0" smtClean="0"/>
              <a:t>Values - Standing in a queue and waiting for your turn.</a:t>
            </a:r>
          </a:p>
          <a:p>
            <a:endParaRPr lang="en-IN" sz="2800" b="1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89234" y="404664"/>
            <a:ext cx="7914215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C00000"/>
                </a:solidFill>
              </a:rPr>
              <a:t>Environmental Science at a supermarket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AutoShape 2" descr="Image result for salesperson at a supermark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1" name="Picture 20" descr="Image result for sales person in a supermarket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013923"/>
            <a:ext cx="2094285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TM02455610[[fn=Autumn]]</Template>
  <TotalTime>9425</TotalTime>
  <Words>217</Words>
  <Application>Microsoft Office PowerPoint</Application>
  <PresentationFormat>On-screen Show (4:3)</PresentationFormat>
  <Paragraphs>66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Courier New</vt:lpstr>
      <vt:lpstr>Times New Roman</vt:lpstr>
      <vt:lpstr>Trebuchet MS</vt:lpstr>
      <vt:lpstr>Verdana</vt:lpstr>
      <vt:lpstr>Wingdings</vt:lpstr>
      <vt:lpstr>Wingdings 2</vt:lpstr>
      <vt:lpstr>Autumn</vt:lpstr>
      <vt:lpstr>PowerPoint Presentation</vt:lpstr>
      <vt:lpstr>PowerPoint Presentation</vt:lpstr>
      <vt:lpstr>PowerPoint Presentation</vt:lpstr>
      <vt:lpstr>Learner-centered methods:</vt:lpstr>
      <vt:lpstr>SPECIAL ASSEMBLY-  THE ENVIRONMENT DAY</vt:lpstr>
      <vt:lpstr>GROUP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Education</dc:title>
  <dc:creator>vijaya</dc:creator>
  <cp:lastModifiedBy>Admin</cp:lastModifiedBy>
  <cp:revision>252</cp:revision>
  <dcterms:created xsi:type="dcterms:W3CDTF">2013-03-29T17:26:03Z</dcterms:created>
  <dcterms:modified xsi:type="dcterms:W3CDTF">2018-04-06T13:38:13Z</dcterms:modified>
</cp:coreProperties>
</file>