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64" r:id="rId5"/>
    <p:sldId id="266" r:id="rId6"/>
    <p:sldId id="267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mailto:counselor.metty@iswkoman.com" TargetMode="External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hyperlink" Target="mailto:specialeducator@iswkoman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D5701-5DC8-40C8-829D-654F7377AE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ED346B-059D-4A4A-B40A-6CE4BF525D76}">
      <dgm:prSet phldrT="[Text]"/>
      <dgm:spPr/>
      <dgm:t>
        <a:bodyPr/>
        <a:lstStyle/>
        <a:p>
          <a:r>
            <a:rPr lang="en-US" b="1" smtClean="0"/>
            <a:t>Individual and  Group  Academic sessions</a:t>
          </a:r>
          <a:endParaRPr lang="en-US" dirty="0"/>
        </a:p>
      </dgm:t>
    </dgm:pt>
    <dgm:pt modelId="{8DF28357-2CF3-43E7-91D7-B29F77DE4B36}" type="parTrans" cxnId="{ECADF9B2-BE65-457A-9F59-B4F620FC12CA}">
      <dgm:prSet/>
      <dgm:spPr/>
      <dgm:t>
        <a:bodyPr/>
        <a:lstStyle/>
        <a:p>
          <a:endParaRPr lang="en-US"/>
        </a:p>
      </dgm:t>
    </dgm:pt>
    <dgm:pt modelId="{F5BB1934-72E9-40F4-A6C2-236167900CE8}" type="sibTrans" cxnId="{ECADF9B2-BE65-457A-9F59-B4F620FC12CA}">
      <dgm:prSet/>
      <dgm:spPr/>
      <dgm:t>
        <a:bodyPr/>
        <a:lstStyle/>
        <a:p>
          <a:endParaRPr lang="en-US"/>
        </a:p>
      </dgm:t>
    </dgm:pt>
    <dgm:pt modelId="{70C0DA95-0930-4A0A-9C76-3F777007690B}">
      <dgm:prSet phldrT="[Text]"/>
      <dgm:spPr/>
      <dgm:t>
        <a:bodyPr/>
        <a:lstStyle/>
        <a:p>
          <a:r>
            <a:rPr lang="en-US" b="1" smtClean="0"/>
            <a:t>Attention &amp; coordination activities</a:t>
          </a:r>
          <a:endParaRPr lang="en-US" dirty="0"/>
        </a:p>
      </dgm:t>
    </dgm:pt>
    <dgm:pt modelId="{EBAE20A9-7F52-44C5-878E-DD519D44B83D}" type="parTrans" cxnId="{3F3A7249-A62C-4DBA-8501-AD18C1D4BBA6}">
      <dgm:prSet/>
      <dgm:spPr/>
      <dgm:t>
        <a:bodyPr/>
        <a:lstStyle/>
        <a:p>
          <a:endParaRPr lang="en-US"/>
        </a:p>
      </dgm:t>
    </dgm:pt>
    <dgm:pt modelId="{05A5CEE9-35C4-4823-865D-3E44BB496DF0}" type="sibTrans" cxnId="{3F3A7249-A62C-4DBA-8501-AD18C1D4BBA6}">
      <dgm:prSet/>
      <dgm:spPr/>
      <dgm:t>
        <a:bodyPr/>
        <a:lstStyle/>
        <a:p>
          <a:endParaRPr lang="en-US"/>
        </a:p>
      </dgm:t>
    </dgm:pt>
    <dgm:pt modelId="{C29B28AD-4C9C-4497-B6DA-DB2867B0877D}">
      <dgm:prSet phldrT="[Text]"/>
      <dgm:spPr/>
      <dgm:t>
        <a:bodyPr/>
        <a:lstStyle/>
        <a:p>
          <a:r>
            <a:rPr lang="en-US" b="1" smtClean="0"/>
            <a:t>Play Therapy</a:t>
          </a:r>
          <a:endParaRPr lang="en-US" dirty="0"/>
        </a:p>
      </dgm:t>
    </dgm:pt>
    <dgm:pt modelId="{1FCDF751-31B8-43EE-AE39-54644D89570C}" type="parTrans" cxnId="{BCA8404A-78D4-4D5B-BAB4-0B11E5BE3100}">
      <dgm:prSet/>
      <dgm:spPr/>
      <dgm:t>
        <a:bodyPr/>
        <a:lstStyle/>
        <a:p>
          <a:endParaRPr lang="en-US"/>
        </a:p>
      </dgm:t>
    </dgm:pt>
    <dgm:pt modelId="{CE78B28A-AD5D-4FA1-B951-C7AAE1BEF007}" type="sibTrans" cxnId="{BCA8404A-78D4-4D5B-BAB4-0B11E5BE3100}">
      <dgm:prSet/>
      <dgm:spPr/>
      <dgm:t>
        <a:bodyPr/>
        <a:lstStyle/>
        <a:p>
          <a:endParaRPr lang="en-US"/>
        </a:p>
      </dgm:t>
    </dgm:pt>
    <dgm:pt modelId="{C42E82BF-1CA5-4F5B-B76B-5DF22AA529C6}" type="pres">
      <dgm:prSet presAssocID="{3D2D5701-5DC8-40C8-829D-654F7377AE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CFCAEE-9ABF-4F7B-99E9-CCF6C7ECA9E0}" type="pres">
      <dgm:prSet presAssocID="{3D2D5701-5DC8-40C8-829D-654F7377AEB4}" presName="Name1" presStyleCnt="0"/>
      <dgm:spPr/>
    </dgm:pt>
    <dgm:pt modelId="{659901B7-C82B-4D52-9701-3433703F341D}" type="pres">
      <dgm:prSet presAssocID="{3D2D5701-5DC8-40C8-829D-654F7377AEB4}" presName="cycle" presStyleCnt="0"/>
      <dgm:spPr/>
    </dgm:pt>
    <dgm:pt modelId="{9BE99192-5674-436D-8B52-40BCAA53D340}" type="pres">
      <dgm:prSet presAssocID="{3D2D5701-5DC8-40C8-829D-654F7377AEB4}" presName="srcNode" presStyleLbl="node1" presStyleIdx="0" presStyleCnt="3"/>
      <dgm:spPr/>
    </dgm:pt>
    <dgm:pt modelId="{4E82025D-97B6-4E9C-A707-DE1097135494}" type="pres">
      <dgm:prSet presAssocID="{3D2D5701-5DC8-40C8-829D-654F7377AEB4}" presName="conn" presStyleLbl="parChTrans1D2" presStyleIdx="0" presStyleCnt="1"/>
      <dgm:spPr/>
      <dgm:t>
        <a:bodyPr/>
        <a:lstStyle/>
        <a:p>
          <a:endParaRPr lang="en-US"/>
        </a:p>
      </dgm:t>
    </dgm:pt>
    <dgm:pt modelId="{56B2154D-9113-4ABD-AB4B-36E142C94E22}" type="pres">
      <dgm:prSet presAssocID="{3D2D5701-5DC8-40C8-829D-654F7377AEB4}" presName="extraNode" presStyleLbl="node1" presStyleIdx="0" presStyleCnt="3"/>
      <dgm:spPr/>
    </dgm:pt>
    <dgm:pt modelId="{07D8D1E4-D3FD-4AB3-908A-904DE2BE7E59}" type="pres">
      <dgm:prSet presAssocID="{3D2D5701-5DC8-40C8-829D-654F7377AEB4}" presName="dstNode" presStyleLbl="node1" presStyleIdx="0" presStyleCnt="3"/>
      <dgm:spPr/>
    </dgm:pt>
    <dgm:pt modelId="{ACA9823D-06D3-46BE-B5E6-797ADEDB34DF}" type="pres">
      <dgm:prSet presAssocID="{A9ED346B-059D-4A4A-B40A-6CE4BF525D7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95D43-D701-4F12-AB13-D2EA59810ED0}" type="pres">
      <dgm:prSet presAssocID="{A9ED346B-059D-4A4A-B40A-6CE4BF525D76}" presName="accent_1" presStyleCnt="0"/>
      <dgm:spPr/>
    </dgm:pt>
    <dgm:pt modelId="{48FC69E3-E5BF-4AA3-8A51-76ADE6B44BFF}" type="pres">
      <dgm:prSet presAssocID="{A9ED346B-059D-4A4A-B40A-6CE4BF525D7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41587B-0D6A-4BD3-93BB-A8123A584BD1}" type="pres">
      <dgm:prSet presAssocID="{70C0DA95-0930-4A0A-9C76-3F777007690B}" presName="text_2" presStyleLbl="node1" presStyleIdx="1" presStyleCnt="3" custLinFactNeighborX="913" custLinFactNeighborY="-4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4171-9FF5-4D20-9649-9415C0CD72FF}" type="pres">
      <dgm:prSet presAssocID="{70C0DA95-0930-4A0A-9C76-3F777007690B}" presName="accent_2" presStyleCnt="0"/>
      <dgm:spPr/>
    </dgm:pt>
    <dgm:pt modelId="{77B88CDC-F722-4C95-9E8A-C2448F8E722D}" type="pres">
      <dgm:prSet presAssocID="{70C0DA95-0930-4A0A-9C76-3F777007690B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B697D9-CDB7-4502-B8B0-088C8B54E504}" type="pres">
      <dgm:prSet presAssocID="{C29B28AD-4C9C-4497-B6DA-DB2867B0877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86C77-95E9-4B96-9939-378162DD3419}" type="pres">
      <dgm:prSet presAssocID="{C29B28AD-4C9C-4497-B6DA-DB2867B0877D}" presName="accent_3" presStyleCnt="0"/>
      <dgm:spPr/>
    </dgm:pt>
    <dgm:pt modelId="{43603DE9-3AA4-42E3-812B-BA06154535C4}" type="pres">
      <dgm:prSet presAssocID="{C29B28AD-4C9C-4497-B6DA-DB2867B0877D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AD4FCEF-7620-461F-84B1-CAE3CD95BC98}" type="presOf" srcId="{3D2D5701-5DC8-40C8-829D-654F7377AEB4}" destId="{C42E82BF-1CA5-4F5B-B76B-5DF22AA529C6}" srcOrd="0" destOrd="0" presId="urn:microsoft.com/office/officeart/2008/layout/VerticalCurvedList"/>
    <dgm:cxn modelId="{3F3A7249-A62C-4DBA-8501-AD18C1D4BBA6}" srcId="{3D2D5701-5DC8-40C8-829D-654F7377AEB4}" destId="{70C0DA95-0930-4A0A-9C76-3F777007690B}" srcOrd="1" destOrd="0" parTransId="{EBAE20A9-7F52-44C5-878E-DD519D44B83D}" sibTransId="{05A5CEE9-35C4-4823-865D-3E44BB496DF0}"/>
    <dgm:cxn modelId="{BCA8404A-78D4-4D5B-BAB4-0B11E5BE3100}" srcId="{3D2D5701-5DC8-40C8-829D-654F7377AEB4}" destId="{C29B28AD-4C9C-4497-B6DA-DB2867B0877D}" srcOrd="2" destOrd="0" parTransId="{1FCDF751-31B8-43EE-AE39-54644D89570C}" sibTransId="{CE78B28A-AD5D-4FA1-B951-C7AAE1BEF007}"/>
    <dgm:cxn modelId="{3DC64248-91D2-4BCB-9AA1-679DB1716ACD}" type="presOf" srcId="{A9ED346B-059D-4A4A-B40A-6CE4BF525D76}" destId="{ACA9823D-06D3-46BE-B5E6-797ADEDB34DF}" srcOrd="0" destOrd="0" presId="urn:microsoft.com/office/officeart/2008/layout/VerticalCurvedList"/>
    <dgm:cxn modelId="{ECADF9B2-BE65-457A-9F59-B4F620FC12CA}" srcId="{3D2D5701-5DC8-40C8-829D-654F7377AEB4}" destId="{A9ED346B-059D-4A4A-B40A-6CE4BF525D76}" srcOrd="0" destOrd="0" parTransId="{8DF28357-2CF3-43E7-91D7-B29F77DE4B36}" sibTransId="{F5BB1934-72E9-40F4-A6C2-236167900CE8}"/>
    <dgm:cxn modelId="{03E6A168-4A79-4121-AC3C-3B1FD0B3CD14}" type="presOf" srcId="{70C0DA95-0930-4A0A-9C76-3F777007690B}" destId="{2741587B-0D6A-4BD3-93BB-A8123A584BD1}" srcOrd="0" destOrd="0" presId="urn:microsoft.com/office/officeart/2008/layout/VerticalCurvedList"/>
    <dgm:cxn modelId="{C7233989-5BE4-4C65-BA83-1DB789373749}" type="presOf" srcId="{C29B28AD-4C9C-4497-B6DA-DB2867B0877D}" destId="{57B697D9-CDB7-4502-B8B0-088C8B54E504}" srcOrd="0" destOrd="0" presId="urn:microsoft.com/office/officeart/2008/layout/VerticalCurvedList"/>
    <dgm:cxn modelId="{D93597E7-DD8E-46C7-9C74-72D9C5AF5F2D}" type="presOf" srcId="{F5BB1934-72E9-40F4-A6C2-236167900CE8}" destId="{4E82025D-97B6-4E9C-A707-DE1097135494}" srcOrd="0" destOrd="0" presId="urn:microsoft.com/office/officeart/2008/layout/VerticalCurvedList"/>
    <dgm:cxn modelId="{D1DE5A9D-84ED-48EC-BC9B-F17C255B91B7}" type="presParOf" srcId="{C42E82BF-1CA5-4F5B-B76B-5DF22AA529C6}" destId="{43CFCAEE-9ABF-4F7B-99E9-CCF6C7ECA9E0}" srcOrd="0" destOrd="0" presId="urn:microsoft.com/office/officeart/2008/layout/VerticalCurvedList"/>
    <dgm:cxn modelId="{699F1E5C-A4B3-4614-97BB-F99F87B5DFB5}" type="presParOf" srcId="{43CFCAEE-9ABF-4F7B-99E9-CCF6C7ECA9E0}" destId="{659901B7-C82B-4D52-9701-3433703F341D}" srcOrd="0" destOrd="0" presId="urn:microsoft.com/office/officeart/2008/layout/VerticalCurvedList"/>
    <dgm:cxn modelId="{06A954D9-E26B-4F5B-9FF2-6C5A2D91825F}" type="presParOf" srcId="{659901B7-C82B-4D52-9701-3433703F341D}" destId="{9BE99192-5674-436D-8B52-40BCAA53D340}" srcOrd="0" destOrd="0" presId="urn:microsoft.com/office/officeart/2008/layout/VerticalCurvedList"/>
    <dgm:cxn modelId="{E042DCAB-DD19-4949-B1F1-6CB92C4121C9}" type="presParOf" srcId="{659901B7-C82B-4D52-9701-3433703F341D}" destId="{4E82025D-97B6-4E9C-A707-DE1097135494}" srcOrd="1" destOrd="0" presId="urn:microsoft.com/office/officeart/2008/layout/VerticalCurvedList"/>
    <dgm:cxn modelId="{F6A1E6FA-D125-4CD5-AB9E-898C912448A8}" type="presParOf" srcId="{659901B7-C82B-4D52-9701-3433703F341D}" destId="{56B2154D-9113-4ABD-AB4B-36E142C94E22}" srcOrd="2" destOrd="0" presId="urn:microsoft.com/office/officeart/2008/layout/VerticalCurvedList"/>
    <dgm:cxn modelId="{5FEAC828-957D-4881-B248-253FBC454196}" type="presParOf" srcId="{659901B7-C82B-4D52-9701-3433703F341D}" destId="{07D8D1E4-D3FD-4AB3-908A-904DE2BE7E59}" srcOrd="3" destOrd="0" presId="urn:microsoft.com/office/officeart/2008/layout/VerticalCurvedList"/>
    <dgm:cxn modelId="{56D158DA-6004-49CC-898D-6AF686A24D46}" type="presParOf" srcId="{43CFCAEE-9ABF-4F7B-99E9-CCF6C7ECA9E0}" destId="{ACA9823D-06D3-46BE-B5E6-797ADEDB34DF}" srcOrd="1" destOrd="0" presId="urn:microsoft.com/office/officeart/2008/layout/VerticalCurvedList"/>
    <dgm:cxn modelId="{402EFE87-D8AB-4D65-ADAF-7EEC2309D124}" type="presParOf" srcId="{43CFCAEE-9ABF-4F7B-99E9-CCF6C7ECA9E0}" destId="{54395D43-D701-4F12-AB13-D2EA59810ED0}" srcOrd="2" destOrd="0" presId="urn:microsoft.com/office/officeart/2008/layout/VerticalCurvedList"/>
    <dgm:cxn modelId="{7D6C7389-E40D-4140-82E7-B05F62AEE910}" type="presParOf" srcId="{54395D43-D701-4F12-AB13-D2EA59810ED0}" destId="{48FC69E3-E5BF-4AA3-8A51-76ADE6B44BFF}" srcOrd="0" destOrd="0" presId="urn:microsoft.com/office/officeart/2008/layout/VerticalCurvedList"/>
    <dgm:cxn modelId="{8DDBC433-9CF1-4ECA-A5E7-FD06A8B17D6F}" type="presParOf" srcId="{43CFCAEE-9ABF-4F7B-99E9-CCF6C7ECA9E0}" destId="{2741587B-0D6A-4BD3-93BB-A8123A584BD1}" srcOrd="3" destOrd="0" presId="urn:microsoft.com/office/officeart/2008/layout/VerticalCurvedList"/>
    <dgm:cxn modelId="{0F8BB8A4-0EF1-4C9A-BDDB-8739198A2D30}" type="presParOf" srcId="{43CFCAEE-9ABF-4F7B-99E9-CCF6C7ECA9E0}" destId="{BA8A4171-9FF5-4D20-9649-9415C0CD72FF}" srcOrd="4" destOrd="0" presId="urn:microsoft.com/office/officeart/2008/layout/VerticalCurvedList"/>
    <dgm:cxn modelId="{7F6C738E-C31C-4131-ADE9-D14840026B4D}" type="presParOf" srcId="{BA8A4171-9FF5-4D20-9649-9415C0CD72FF}" destId="{77B88CDC-F722-4C95-9E8A-C2448F8E722D}" srcOrd="0" destOrd="0" presId="urn:microsoft.com/office/officeart/2008/layout/VerticalCurvedList"/>
    <dgm:cxn modelId="{8E44B116-3A6C-4BE7-8C85-C29DED44939E}" type="presParOf" srcId="{43CFCAEE-9ABF-4F7B-99E9-CCF6C7ECA9E0}" destId="{57B697D9-CDB7-4502-B8B0-088C8B54E504}" srcOrd="5" destOrd="0" presId="urn:microsoft.com/office/officeart/2008/layout/VerticalCurvedList"/>
    <dgm:cxn modelId="{DC8385A8-3FF9-4887-8927-29C0CBB3427F}" type="presParOf" srcId="{43CFCAEE-9ABF-4F7B-99E9-CCF6C7ECA9E0}" destId="{1A086C77-95E9-4B96-9939-378162DD3419}" srcOrd="6" destOrd="0" presId="urn:microsoft.com/office/officeart/2008/layout/VerticalCurvedList"/>
    <dgm:cxn modelId="{E7F69004-B5FF-472A-9FA6-29AADCDAC289}" type="presParOf" srcId="{1A086C77-95E9-4B96-9939-378162DD3419}" destId="{43603DE9-3AA4-42E3-812B-BA06154535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C54EE-A453-49CB-8ADF-93DF38199D3D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655D05-EC98-40CF-AB8F-759A9D0BEED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REFERRAL FORM</a:t>
          </a:r>
          <a:endParaRPr lang="en-US" dirty="0">
            <a:solidFill>
              <a:schemeClr val="tx1"/>
            </a:solidFill>
          </a:endParaRPr>
        </a:p>
      </dgm:t>
    </dgm:pt>
    <dgm:pt modelId="{BEF4B9AF-B198-4D1E-AE27-20841496F77C}" type="parTrans" cxnId="{1A2A1F25-21BD-4601-8833-0B74C0A38272}">
      <dgm:prSet/>
      <dgm:spPr/>
      <dgm:t>
        <a:bodyPr/>
        <a:lstStyle/>
        <a:p>
          <a:endParaRPr lang="en-US"/>
        </a:p>
      </dgm:t>
    </dgm:pt>
    <dgm:pt modelId="{949E7F7F-60D3-4E04-B72A-6F6DB3DE757C}" type="sibTrans" cxnId="{1A2A1F25-21BD-4601-8833-0B74C0A38272}">
      <dgm:prSet/>
      <dgm:spPr/>
      <dgm:t>
        <a:bodyPr/>
        <a:lstStyle/>
        <a:p>
          <a:endParaRPr lang="en-US"/>
        </a:p>
      </dgm:t>
    </dgm:pt>
    <dgm:pt modelId="{8EA925A6-C45B-414C-B883-E161FFDE5FE9}">
      <dgm:prSet phldrT="[Text]"/>
      <dgm:spPr/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229172B2-1DFF-4BEA-AB0C-B1E7B750FD48}" type="parTrans" cxnId="{18549275-4351-4B8E-BB71-7B814C4A5188}">
      <dgm:prSet/>
      <dgm:spPr/>
      <dgm:t>
        <a:bodyPr/>
        <a:lstStyle/>
        <a:p>
          <a:endParaRPr lang="en-US"/>
        </a:p>
      </dgm:t>
    </dgm:pt>
    <dgm:pt modelId="{9BCB10B3-60A9-4019-A819-A35B7C6AEE24}" type="sibTrans" cxnId="{18549275-4351-4B8E-BB71-7B814C4A5188}">
      <dgm:prSet/>
      <dgm:spPr/>
      <dgm:t>
        <a:bodyPr/>
        <a:lstStyle/>
        <a:p>
          <a:endParaRPr lang="en-US"/>
        </a:p>
      </dgm:t>
    </dgm:pt>
    <dgm:pt modelId="{D2A97DF1-99B5-4635-9F40-A879F98059DB}">
      <dgm:prSet phldrT="[Text]"/>
      <dgm:spPr/>
      <dgm:t>
        <a:bodyPr/>
        <a:lstStyle/>
        <a:p>
          <a:r>
            <a:rPr lang="en-US" dirty="0" smtClean="0"/>
            <a:t>Teacher</a:t>
          </a:r>
          <a:endParaRPr lang="en-US" dirty="0"/>
        </a:p>
      </dgm:t>
    </dgm:pt>
    <dgm:pt modelId="{5706905E-3C5D-4AC7-BCD4-753420366A51}" type="parTrans" cxnId="{E45B6CFA-C19D-4DFE-B284-19B764DCF965}">
      <dgm:prSet/>
      <dgm:spPr/>
      <dgm:t>
        <a:bodyPr/>
        <a:lstStyle/>
        <a:p>
          <a:endParaRPr lang="en-US"/>
        </a:p>
      </dgm:t>
    </dgm:pt>
    <dgm:pt modelId="{C805BA68-FA2E-48D0-8082-619A10DE8590}" type="sibTrans" cxnId="{E45B6CFA-C19D-4DFE-B284-19B764DCF965}">
      <dgm:prSet/>
      <dgm:spPr/>
      <dgm:t>
        <a:bodyPr/>
        <a:lstStyle/>
        <a:p>
          <a:endParaRPr lang="en-US"/>
        </a:p>
      </dgm:t>
    </dgm:pt>
    <dgm:pt modelId="{9A1F01B9-3980-4564-AD3F-A948CBB630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OBSERVATIONS</a:t>
          </a:r>
          <a:r>
            <a:rPr lang="en-US" dirty="0" smtClean="0"/>
            <a:t> </a:t>
          </a:r>
          <a:endParaRPr lang="en-US" dirty="0"/>
        </a:p>
      </dgm:t>
    </dgm:pt>
    <dgm:pt modelId="{91AFA6C3-2B77-4C85-813A-47C3B0BC5223}" type="parTrans" cxnId="{5408E82F-EAA3-463F-9202-B2EEA164071D}">
      <dgm:prSet/>
      <dgm:spPr/>
      <dgm:t>
        <a:bodyPr/>
        <a:lstStyle/>
        <a:p>
          <a:endParaRPr lang="en-US"/>
        </a:p>
      </dgm:t>
    </dgm:pt>
    <dgm:pt modelId="{08BF243A-6970-4582-844D-20952F7FB5DF}" type="sibTrans" cxnId="{5408E82F-EAA3-463F-9202-B2EEA164071D}">
      <dgm:prSet/>
      <dgm:spPr/>
      <dgm:t>
        <a:bodyPr/>
        <a:lstStyle/>
        <a:p>
          <a:endParaRPr lang="en-US"/>
        </a:p>
      </dgm:t>
    </dgm:pt>
    <dgm:pt modelId="{0CB0DBF1-FE1A-4429-88DB-4444209DC5E9}">
      <dgm:prSet phldrT="[Text]"/>
      <dgm:spPr/>
      <dgm:t>
        <a:bodyPr/>
        <a:lstStyle/>
        <a:p>
          <a:r>
            <a:rPr lang="en-US" dirty="0" smtClean="0"/>
            <a:t>Teacher</a:t>
          </a:r>
          <a:endParaRPr lang="en-US" dirty="0"/>
        </a:p>
      </dgm:t>
    </dgm:pt>
    <dgm:pt modelId="{64836DE6-50F3-4A05-8D15-998D28C5999B}" type="parTrans" cxnId="{81194871-1991-4800-98BB-CD446B3092A9}">
      <dgm:prSet/>
      <dgm:spPr/>
      <dgm:t>
        <a:bodyPr/>
        <a:lstStyle/>
        <a:p>
          <a:endParaRPr lang="en-US"/>
        </a:p>
      </dgm:t>
    </dgm:pt>
    <dgm:pt modelId="{689D06C7-4C33-45BE-A929-74D7BA4FFF04}" type="sibTrans" cxnId="{81194871-1991-4800-98BB-CD446B3092A9}">
      <dgm:prSet/>
      <dgm:spPr/>
      <dgm:t>
        <a:bodyPr/>
        <a:lstStyle/>
        <a:p>
          <a:endParaRPr lang="en-US"/>
        </a:p>
      </dgm:t>
    </dgm:pt>
    <dgm:pt modelId="{9AA22F79-17EC-491F-96C3-909A0AA29B53}">
      <dgm:prSet phldrT="[Text]"/>
      <dgm:spPr/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7A1738CF-1374-4641-8DCE-653EE4E814D4}" type="parTrans" cxnId="{CB4C89CF-77D5-435D-8CB1-D60E65195D6B}">
      <dgm:prSet/>
      <dgm:spPr/>
      <dgm:t>
        <a:bodyPr/>
        <a:lstStyle/>
        <a:p>
          <a:endParaRPr lang="en-US"/>
        </a:p>
      </dgm:t>
    </dgm:pt>
    <dgm:pt modelId="{7690E949-0B5D-4756-9C8E-C5DEA2BA3600}" type="sibTrans" cxnId="{CB4C89CF-77D5-435D-8CB1-D60E65195D6B}">
      <dgm:prSet/>
      <dgm:spPr/>
      <dgm:t>
        <a:bodyPr/>
        <a:lstStyle/>
        <a:p>
          <a:endParaRPr lang="en-US"/>
        </a:p>
      </dgm:t>
    </dgm:pt>
    <dgm:pt modelId="{3F915E57-2277-4B9C-8ADD-712226184779}">
      <dgm:prSet phldrT="[Text]"/>
      <dgm:spPr/>
      <dgm:t>
        <a:bodyPr/>
        <a:lstStyle/>
        <a:p>
          <a:r>
            <a:rPr lang="en-US" dirty="0" smtClean="0"/>
            <a:t>INFORMAL ASSESSMENTS</a:t>
          </a:r>
          <a:endParaRPr lang="en-US" dirty="0"/>
        </a:p>
      </dgm:t>
    </dgm:pt>
    <dgm:pt modelId="{87845CD4-8EE1-48B8-8CEE-A94B5C8ABC1A}" type="parTrans" cxnId="{3F186874-E311-4700-BE39-E2F546849C34}">
      <dgm:prSet/>
      <dgm:spPr/>
      <dgm:t>
        <a:bodyPr/>
        <a:lstStyle/>
        <a:p>
          <a:endParaRPr lang="en-US"/>
        </a:p>
      </dgm:t>
    </dgm:pt>
    <dgm:pt modelId="{FD61B261-E0ED-4543-951F-881357702612}" type="sibTrans" cxnId="{3F186874-E311-4700-BE39-E2F546849C34}">
      <dgm:prSet/>
      <dgm:spPr/>
      <dgm:t>
        <a:bodyPr/>
        <a:lstStyle/>
        <a:p>
          <a:endParaRPr lang="en-US"/>
        </a:p>
      </dgm:t>
    </dgm:pt>
    <dgm:pt modelId="{24F50316-2EB2-4675-9CAB-DB6FA483CA83}">
      <dgm:prSet phldrT="[Text]"/>
      <dgm:spPr/>
      <dgm:t>
        <a:bodyPr/>
        <a:lstStyle/>
        <a:p>
          <a:r>
            <a:rPr lang="en-US" dirty="0" smtClean="0"/>
            <a:t>Counselor or Special Educator</a:t>
          </a:r>
          <a:endParaRPr lang="en-US" dirty="0"/>
        </a:p>
      </dgm:t>
    </dgm:pt>
    <dgm:pt modelId="{E6056E13-E85B-4080-87BC-5D89EDFF3AA9}" type="parTrans" cxnId="{DA0C8E1C-7B91-448E-AE90-F375F5CD89B7}">
      <dgm:prSet/>
      <dgm:spPr/>
      <dgm:t>
        <a:bodyPr/>
        <a:lstStyle/>
        <a:p>
          <a:endParaRPr lang="en-US"/>
        </a:p>
      </dgm:t>
    </dgm:pt>
    <dgm:pt modelId="{EF1A8C22-2978-49E9-81B5-FDBC18CAF2BB}" type="sibTrans" cxnId="{DA0C8E1C-7B91-448E-AE90-F375F5CD89B7}">
      <dgm:prSet/>
      <dgm:spPr/>
      <dgm:t>
        <a:bodyPr/>
        <a:lstStyle/>
        <a:p>
          <a:endParaRPr lang="en-US"/>
        </a:p>
      </dgm:t>
    </dgm:pt>
    <dgm:pt modelId="{F560F8B2-8D4C-46E5-BDDE-8189DBFFC3A1}">
      <dgm:prSet/>
      <dgm:spPr/>
      <dgm:t>
        <a:bodyPr/>
        <a:lstStyle/>
        <a:p>
          <a:r>
            <a:rPr lang="en-US" dirty="0" smtClean="0"/>
            <a:t>Counselor/Special educator</a:t>
          </a:r>
          <a:endParaRPr lang="en-US" dirty="0"/>
        </a:p>
      </dgm:t>
    </dgm:pt>
    <dgm:pt modelId="{A22B9E35-D275-4FF9-BB26-BDB8E6688F59}" type="parTrans" cxnId="{44ECD913-A982-474F-90D0-241F3ACF2375}">
      <dgm:prSet/>
      <dgm:spPr/>
      <dgm:t>
        <a:bodyPr/>
        <a:lstStyle/>
        <a:p>
          <a:endParaRPr lang="en-US"/>
        </a:p>
      </dgm:t>
    </dgm:pt>
    <dgm:pt modelId="{0637EE30-3AC8-4F95-83D1-017319C346EA}" type="sibTrans" cxnId="{44ECD913-A982-474F-90D0-241F3ACF2375}">
      <dgm:prSet/>
      <dgm:spPr/>
      <dgm:t>
        <a:bodyPr/>
        <a:lstStyle/>
        <a:p>
          <a:endParaRPr lang="en-US"/>
        </a:p>
      </dgm:t>
    </dgm:pt>
    <dgm:pt modelId="{738C598F-82AB-44D7-A52A-7E3BF675AF6A}" type="pres">
      <dgm:prSet presAssocID="{BEFC54EE-A453-49CB-8ADF-93DF38199D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30E2AE-6362-4725-8744-CAE06C5CF072}" type="pres">
      <dgm:prSet presAssocID="{F1655D05-EC98-40CF-AB8F-759A9D0BEED4}" presName="composite" presStyleCnt="0"/>
      <dgm:spPr/>
    </dgm:pt>
    <dgm:pt modelId="{A85FD46A-FC7B-4464-9434-7F97E44CC699}" type="pres">
      <dgm:prSet presAssocID="{F1655D05-EC98-40CF-AB8F-759A9D0BEED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B2728-201F-4CEB-B2AF-8CD4FDA776EC}" type="pres">
      <dgm:prSet presAssocID="{F1655D05-EC98-40CF-AB8F-759A9D0BEED4}" presName="descendantText" presStyleLbl="alignAcc1" presStyleIdx="0" presStyleCnt="3" custLinFactY="-45588" custLinFactNeighborX="21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6F8C7-CE59-4883-AF27-F45FE52EB26A}" type="pres">
      <dgm:prSet presAssocID="{949E7F7F-60D3-4E04-B72A-6F6DB3DE757C}" presName="sp" presStyleCnt="0"/>
      <dgm:spPr/>
    </dgm:pt>
    <dgm:pt modelId="{2CCA4AB8-3554-48F5-87DC-1EDB2A64F13B}" type="pres">
      <dgm:prSet presAssocID="{9A1F01B9-3980-4564-AD3F-A948CBB630C3}" presName="composite" presStyleCnt="0"/>
      <dgm:spPr/>
    </dgm:pt>
    <dgm:pt modelId="{7BC84018-66BF-4836-8E04-512D5F7C5FBB}" type="pres">
      <dgm:prSet presAssocID="{9A1F01B9-3980-4564-AD3F-A948CBB630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3E895-02CB-4424-8D30-2402D601322E}" type="pres">
      <dgm:prSet presAssocID="{9A1F01B9-3980-4564-AD3F-A948CBB630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6F1A0-31CB-4035-AE1D-D6EFD61B03E6}" type="pres">
      <dgm:prSet presAssocID="{08BF243A-6970-4582-844D-20952F7FB5DF}" presName="sp" presStyleCnt="0"/>
      <dgm:spPr/>
    </dgm:pt>
    <dgm:pt modelId="{E283A1EE-0BFB-43ED-A46E-7E8675F47411}" type="pres">
      <dgm:prSet presAssocID="{3F915E57-2277-4B9C-8ADD-712226184779}" presName="composite" presStyleCnt="0"/>
      <dgm:spPr/>
    </dgm:pt>
    <dgm:pt modelId="{702CEAF8-1EB1-482C-B58F-8CF6B50EBFC3}" type="pres">
      <dgm:prSet presAssocID="{3F915E57-2277-4B9C-8ADD-7122261847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69631-FB00-489E-8574-7A01C40B4BED}" type="pres">
      <dgm:prSet presAssocID="{3F915E57-2277-4B9C-8ADD-7122261847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DF8D8-1C9C-4C96-A97D-967F73E23FB6}" type="presOf" srcId="{F1655D05-EC98-40CF-AB8F-759A9D0BEED4}" destId="{A85FD46A-FC7B-4464-9434-7F97E44CC699}" srcOrd="0" destOrd="0" presId="urn:microsoft.com/office/officeart/2005/8/layout/chevron2"/>
    <dgm:cxn modelId="{1F7AA8EC-7C0F-464E-B00B-81E74045F6AB}" type="presOf" srcId="{9AA22F79-17EC-491F-96C3-909A0AA29B53}" destId="{4983E895-02CB-4424-8D30-2402D601322E}" srcOrd="0" destOrd="2" presId="urn:microsoft.com/office/officeart/2005/8/layout/chevron2"/>
    <dgm:cxn modelId="{18549275-4351-4B8E-BB71-7B814C4A5188}" srcId="{F1655D05-EC98-40CF-AB8F-759A9D0BEED4}" destId="{8EA925A6-C45B-414C-B883-E161FFDE5FE9}" srcOrd="0" destOrd="0" parTransId="{229172B2-1DFF-4BEA-AB0C-B1E7B750FD48}" sibTransId="{9BCB10B3-60A9-4019-A819-A35B7C6AEE24}"/>
    <dgm:cxn modelId="{6F1C3C89-4EB0-4F45-A7EF-C3CA8CBC6BA6}" type="presOf" srcId="{24F50316-2EB2-4675-9CAB-DB6FA483CA83}" destId="{4983E895-02CB-4424-8D30-2402D601322E}" srcOrd="0" destOrd="0" presId="urn:microsoft.com/office/officeart/2005/8/layout/chevron2"/>
    <dgm:cxn modelId="{3F186874-E311-4700-BE39-E2F546849C34}" srcId="{BEFC54EE-A453-49CB-8ADF-93DF38199D3D}" destId="{3F915E57-2277-4B9C-8ADD-712226184779}" srcOrd="2" destOrd="0" parTransId="{87845CD4-8EE1-48B8-8CEE-A94B5C8ABC1A}" sibTransId="{FD61B261-E0ED-4543-951F-881357702612}"/>
    <dgm:cxn modelId="{5408E82F-EAA3-463F-9202-B2EEA164071D}" srcId="{BEFC54EE-A453-49CB-8ADF-93DF38199D3D}" destId="{9A1F01B9-3980-4564-AD3F-A948CBB630C3}" srcOrd="1" destOrd="0" parTransId="{91AFA6C3-2B77-4C85-813A-47C3B0BC5223}" sibTransId="{08BF243A-6970-4582-844D-20952F7FB5DF}"/>
    <dgm:cxn modelId="{17A408A4-F5C9-44BE-8163-958B07FCB98A}" type="presOf" srcId="{8EA925A6-C45B-414C-B883-E161FFDE5FE9}" destId="{5C5B2728-201F-4CEB-B2AF-8CD4FDA776EC}" srcOrd="0" destOrd="0" presId="urn:microsoft.com/office/officeart/2005/8/layout/chevron2"/>
    <dgm:cxn modelId="{1A2A1F25-21BD-4601-8833-0B74C0A38272}" srcId="{BEFC54EE-A453-49CB-8ADF-93DF38199D3D}" destId="{F1655D05-EC98-40CF-AB8F-759A9D0BEED4}" srcOrd="0" destOrd="0" parTransId="{BEF4B9AF-B198-4D1E-AE27-20841496F77C}" sibTransId="{949E7F7F-60D3-4E04-B72A-6F6DB3DE757C}"/>
    <dgm:cxn modelId="{22051362-F9A6-4626-90B9-54762D2168B0}" type="presOf" srcId="{9A1F01B9-3980-4564-AD3F-A948CBB630C3}" destId="{7BC84018-66BF-4836-8E04-512D5F7C5FBB}" srcOrd="0" destOrd="0" presId="urn:microsoft.com/office/officeart/2005/8/layout/chevron2"/>
    <dgm:cxn modelId="{81194871-1991-4800-98BB-CD446B3092A9}" srcId="{9A1F01B9-3980-4564-AD3F-A948CBB630C3}" destId="{0CB0DBF1-FE1A-4429-88DB-4444209DC5E9}" srcOrd="1" destOrd="0" parTransId="{64836DE6-50F3-4A05-8D15-998D28C5999B}" sibTransId="{689D06C7-4C33-45BE-A929-74D7BA4FFF04}"/>
    <dgm:cxn modelId="{DA0C8E1C-7B91-448E-AE90-F375F5CD89B7}" srcId="{9A1F01B9-3980-4564-AD3F-A948CBB630C3}" destId="{24F50316-2EB2-4675-9CAB-DB6FA483CA83}" srcOrd="0" destOrd="0" parTransId="{E6056E13-E85B-4080-87BC-5D89EDFF3AA9}" sibTransId="{EF1A8C22-2978-49E9-81B5-FDBC18CAF2BB}"/>
    <dgm:cxn modelId="{CA95FEDE-DDD6-4312-A5AC-E7972E624606}" type="presOf" srcId="{F560F8B2-8D4C-46E5-BDDE-8189DBFFC3A1}" destId="{93A69631-FB00-489E-8574-7A01C40B4BED}" srcOrd="0" destOrd="0" presId="urn:microsoft.com/office/officeart/2005/8/layout/chevron2"/>
    <dgm:cxn modelId="{44ECD913-A982-474F-90D0-241F3ACF2375}" srcId="{3F915E57-2277-4B9C-8ADD-712226184779}" destId="{F560F8B2-8D4C-46E5-BDDE-8189DBFFC3A1}" srcOrd="0" destOrd="0" parTransId="{A22B9E35-D275-4FF9-BB26-BDB8E6688F59}" sibTransId="{0637EE30-3AC8-4F95-83D1-017319C346EA}"/>
    <dgm:cxn modelId="{12AEC8DE-BE69-4DF1-8108-FBEA2AA9B185}" type="presOf" srcId="{D2A97DF1-99B5-4635-9F40-A879F98059DB}" destId="{5C5B2728-201F-4CEB-B2AF-8CD4FDA776EC}" srcOrd="0" destOrd="1" presId="urn:microsoft.com/office/officeart/2005/8/layout/chevron2"/>
    <dgm:cxn modelId="{CB4C89CF-77D5-435D-8CB1-D60E65195D6B}" srcId="{9A1F01B9-3980-4564-AD3F-A948CBB630C3}" destId="{9AA22F79-17EC-491F-96C3-909A0AA29B53}" srcOrd="2" destOrd="0" parTransId="{7A1738CF-1374-4641-8DCE-653EE4E814D4}" sibTransId="{7690E949-0B5D-4756-9C8E-C5DEA2BA3600}"/>
    <dgm:cxn modelId="{558F099E-714F-41CF-84D1-EC6191A8D931}" type="presOf" srcId="{0CB0DBF1-FE1A-4429-88DB-4444209DC5E9}" destId="{4983E895-02CB-4424-8D30-2402D601322E}" srcOrd="0" destOrd="1" presId="urn:microsoft.com/office/officeart/2005/8/layout/chevron2"/>
    <dgm:cxn modelId="{7390A290-50C4-4DD9-8083-2AC8A5D08817}" type="presOf" srcId="{3F915E57-2277-4B9C-8ADD-712226184779}" destId="{702CEAF8-1EB1-482C-B58F-8CF6B50EBFC3}" srcOrd="0" destOrd="0" presId="urn:microsoft.com/office/officeart/2005/8/layout/chevron2"/>
    <dgm:cxn modelId="{E45B6CFA-C19D-4DFE-B284-19B764DCF965}" srcId="{F1655D05-EC98-40CF-AB8F-759A9D0BEED4}" destId="{D2A97DF1-99B5-4635-9F40-A879F98059DB}" srcOrd="1" destOrd="0" parTransId="{5706905E-3C5D-4AC7-BCD4-753420366A51}" sibTransId="{C805BA68-FA2E-48D0-8082-619A10DE8590}"/>
    <dgm:cxn modelId="{8E473D71-FFBE-4BA3-9499-C7B4384D5FAB}" type="presOf" srcId="{BEFC54EE-A453-49CB-8ADF-93DF38199D3D}" destId="{738C598F-82AB-44D7-A52A-7E3BF675AF6A}" srcOrd="0" destOrd="0" presId="urn:microsoft.com/office/officeart/2005/8/layout/chevron2"/>
    <dgm:cxn modelId="{FD59EF48-84AF-4697-BF04-A20E83CAFE26}" type="presParOf" srcId="{738C598F-82AB-44D7-A52A-7E3BF675AF6A}" destId="{7030E2AE-6362-4725-8744-CAE06C5CF072}" srcOrd="0" destOrd="0" presId="urn:microsoft.com/office/officeart/2005/8/layout/chevron2"/>
    <dgm:cxn modelId="{84FF7916-75FA-4ADA-B5BF-52B7BFAFC60C}" type="presParOf" srcId="{7030E2AE-6362-4725-8744-CAE06C5CF072}" destId="{A85FD46A-FC7B-4464-9434-7F97E44CC699}" srcOrd="0" destOrd="0" presId="urn:microsoft.com/office/officeart/2005/8/layout/chevron2"/>
    <dgm:cxn modelId="{BDAE610E-85C4-45B4-96D9-83165B21F183}" type="presParOf" srcId="{7030E2AE-6362-4725-8744-CAE06C5CF072}" destId="{5C5B2728-201F-4CEB-B2AF-8CD4FDA776EC}" srcOrd="1" destOrd="0" presId="urn:microsoft.com/office/officeart/2005/8/layout/chevron2"/>
    <dgm:cxn modelId="{0362E6C6-D1B4-40A5-8A13-56F623C371B4}" type="presParOf" srcId="{738C598F-82AB-44D7-A52A-7E3BF675AF6A}" destId="{3876F8C7-CE59-4883-AF27-F45FE52EB26A}" srcOrd="1" destOrd="0" presId="urn:microsoft.com/office/officeart/2005/8/layout/chevron2"/>
    <dgm:cxn modelId="{1B28A197-3436-4A20-A64E-78A1CC3AF851}" type="presParOf" srcId="{738C598F-82AB-44D7-A52A-7E3BF675AF6A}" destId="{2CCA4AB8-3554-48F5-87DC-1EDB2A64F13B}" srcOrd="2" destOrd="0" presId="urn:microsoft.com/office/officeart/2005/8/layout/chevron2"/>
    <dgm:cxn modelId="{98D4E074-BA90-4249-9C02-87FD1001312F}" type="presParOf" srcId="{2CCA4AB8-3554-48F5-87DC-1EDB2A64F13B}" destId="{7BC84018-66BF-4836-8E04-512D5F7C5FBB}" srcOrd="0" destOrd="0" presId="urn:microsoft.com/office/officeart/2005/8/layout/chevron2"/>
    <dgm:cxn modelId="{FB1F8DC8-B4CD-4839-8639-6F0BFD411B6F}" type="presParOf" srcId="{2CCA4AB8-3554-48F5-87DC-1EDB2A64F13B}" destId="{4983E895-02CB-4424-8D30-2402D601322E}" srcOrd="1" destOrd="0" presId="urn:microsoft.com/office/officeart/2005/8/layout/chevron2"/>
    <dgm:cxn modelId="{F2FD0166-7C96-46F9-A9E9-876058464F6A}" type="presParOf" srcId="{738C598F-82AB-44D7-A52A-7E3BF675AF6A}" destId="{46E6F1A0-31CB-4035-AE1D-D6EFD61B03E6}" srcOrd="3" destOrd="0" presId="urn:microsoft.com/office/officeart/2005/8/layout/chevron2"/>
    <dgm:cxn modelId="{AFBEE1F7-7CE2-4AA6-8498-28CEE3921460}" type="presParOf" srcId="{738C598F-82AB-44D7-A52A-7E3BF675AF6A}" destId="{E283A1EE-0BFB-43ED-A46E-7E8675F47411}" srcOrd="4" destOrd="0" presId="urn:microsoft.com/office/officeart/2005/8/layout/chevron2"/>
    <dgm:cxn modelId="{2351BF49-FC18-4A15-AFFB-13EE9F1E365A}" type="presParOf" srcId="{E283A1EE-0BFB-43ED-A46E-7E8675F47411}" destId="{702CEAF8-1EB1-482C-B58F-8CF6B50EBFC3}" srcOrd="0" destOrd="0" presId="urn:microsoft.com/office/officeart/2005/8/layout/chevron2"/>
    <dgm:cxn modelId="{0C7E0396-C776-4ADC-939B-7D92426A30B5}" type="presParOf" srcId="{E283A1EE-0BFB-43ED-A46E-7E8675F47411}" destId="{93A69631-FB00-489E-8574-7A01C40B4B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31F864-1B50-4B5D-B3A6-9BBCB601C5C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890584-D4AF-45EB-A6B0-BE8C018AF75E}">
      <dgm:prSet phldrT="[Text]"/>
      <dgm:spPr/>
      <dgm:t>
        <a:bodyPr/>
        <a:lstStyle/>
        <a:p>
          <a:r>
            <a:rPr lang="en-US" smtClean="0"/>
            <a:t>CONSENT FROM PARENT</a:t>
          </a:r>
          <a:endParaRPr lang="en-US" dirty="0"/>
        </a:p>
      </dgm:t>
    </dgm:pt>
    <dgm:pt modelId="{A4905648-E84A-4A2A-91FE-C7D3576286C6}" type="parTrans" cxnId="{986898E9-BE4F-452F-9215-EB715D3F79E9}">
      <dgm:prSet/>
      <dgm:spPr/>
      <dgm:t>
        <a:bodyPr/>
        <a:lstStyle/>
        <a:p>
          <a:endParaRPr lang="en-US"/>
        </a:p>
      </dgm:t>
    </dgm:pt>
    <dgm:pt modelId="{5ED543DC-1D4C-41B9-8C9D-6855F05C087E}" type="sibTrans" cxnId="{986898E9-BE4F-452F-9215-EB715D3F79E9}">
      <dgm:prSet/>
      <dgm:spPr/>
      <dgm:t>
        <a:bodyPr/>
        <a:lstStyle/>
        <a:p>
          <a:endParaRPr lang="en-US"/>
        </a:p>
      </dgm:t>
    </dgm:pt>
    <dgm:pt modelId="{00BFF26A-F047-4F06-A2EF-EFB065F96444}">
      <dgm:prSet phldrT="[Text]"/>
      <dgm:spPr/>
      <dgm:t>
        <a:bodyPr/>
        <a:lstStyle/>
        <a:p>
          <a:r>
            <a:rPr lang="en-US" smtClean="0"/>
            <a:t>SPECIAL EDUCATION PROGRAM</a:t>
          </a:r>
          <a:endParaRPr lang="en-US" dirty="0"/>
        </a:p>
      </dgm:t>
    </dgm:pt>
    <dgm:pt modelId="{2ADDCF99-F098-4C08-A320-E02F71056B5F}" type="parTrans" cxnId="{E1B5147E-2E85-4863-A4FC-F16F182B06A9}">
      <dgm:prSet/>
      <dgm:spPr/>
      <dgm:t>
        <a:bodyPr/>
        <a:lstStyle/>
        <a:p>
          <a:endParaRPr lang="en-US"/>
        </a:p>
      </dgm:t>
    </dgm:pt>
    <dgm:pt modelId="{BA115441-6C72-4B86-AEA4-F77432E185D7}" type="sibTrans" cxnId="{E1B5147E-2E85-4863-A4FC-F16F182B06A9}">
      <dgm:prSet/>
      <dgm:spPr/>
      <dgm:t>
        <a:bodyPr/>
        <a:lstStyle/>
        <a:p>
          <a:endParaRPr lang="en-US"/>
        </a:p>
      </dgm:t>
    </dgm:pt>
    <dgm:pt modelId="{0231873F-5EC1-48EB-9AC4-D2CADB658B63}">
      <dgm:prSet phldrT="[Text]"/>
      <dgm:spPr/>
      <dgm:t>
        <a:bodyPr/>
        <a:lstStyle/>
        <a:p>
          <a:r>
            <a:rPr lang="en-US" smtClean="0"/>
            <a:t>EXTERNAL REFERENCES</a:t>
          </a:r>
          <a:endParaRPr lang="en-US" dirty="0"/>
        </a:p>
      </dgm:t>
    </dgm:pt>
    <dgm:pt modelId="{F06E5FC9-7062-4AFE-8024-3EECB09D0BD5}" type="parTrans" cxnId="{3D08CD61-83E6-4350-9877-4823A69C8DF5}">
      <dgm:prSet/>
      <dgm:spPr/>
      <dgm:t>
        <a:bodyPr/>
        <a:lstStyle/>
        <a:p>
          <a:endParaRPr lang="en-US"/>
        </a:p>
      </dgm:t>
    </dgm:pt>
    <dgm:pt modelId="{7509CE08-00FA-412B-BD80-129D4352D7D5}" type="sibTrans" cxnId="{3D08CD61-83E6-4350-9877-4823A69C8DF5}">
      <dgm:prSet/>
      <dgm:spPr/>
      <dgm:t>
        <a:bodyPr/>
        <a:lstStyle/>
        <a:p>
          <a:endParaRPr lang="en-US"/>
        </a:p>
      </dgm:t>
    </dgm:pt>
    <dgm:pt modelId="{43810668-04F9-469C-A024-82739DAA5FFC}">
      <dgm:prSet/>
      <dgm:spPr/>
      <dgm:t>
        <a:bodyPr/>
        <a:lstStyle/>
        <a:p>
          <a:r>
            <a:rPr lang="en-US" dirty="0" smtClean="0"/>
            <a:t>Speech Therapy</a:t>
          </a:r>
          <a:endParaRPr lang="en-US" dirty="0"/>
        </a:p>
      </dgm:t>
    </dgm:pt>
    <dgm:pt modelId="{B458A681-BABB-4504-9AD3-BE0BB2E887A9}" type="parTrans" cxnId="{D75FFABB-DF31-477A-9E4A-0112567FF990}">
      <dgm:prSet/>
      <dgm:spPr/>
      <dgm:t>
        <a:bodyPr/>
        <a:lstStyle/>
        <a:p>
          <a:endParaRPr lang="en-US"/>
        </a:p>
      </dgm:t>
    </dgm:pt>
    <dgm:pt modelId="{1E0C396D-AADB-43A2-9649-D4E3FFE8A033}" type="sibTrans" cxnId="{D75FFABB-DF31-477A-9E4A-0112567FF990}">
      <dgm:prSet/>
      <dgm:spPr/>
      <dgm:t>
        <a:bodyPr/>
        <a:lstStyle/>
        <a:p>
          <a:endParaRPr lang="en-US"/>
        </a:p>
      </dgm:t>
    </dgm:pt>
    <dgm:pt modelId="{CB4F4F5F-7303-464A-897F-8E1411B4C1B4}">
      <dgm:prSet/>
      <dgm:spPr/>
      <dgm:t>
        <a:bodyPr/>
        <a:lstStyle/>
        <a:p>
          <a:r>
            <a:rPr lang="en-US" dirty="0" smtClean="0"/>
            <a:t>Occupational Therapy etc.</a:t>
          </a:r>
          <a:endParaRPr lang="en-US" dirty="0"/>
        </a:p>
      </dgm:t>
    </dgm:pt>
    <dgm:pt modelId="{AA02A6C6-F127-4EF6-A27B-698D48B44130}" type="parTrans" cxnId="{2D55DAE3-B9BD-4488-B338-6B76771DFC1E}">
      <dgm:prSet/>
      <dgm:spPr/>
      <dgm:t>
        <a:bodyPr/>
        <a:lstStyle/>
        <a:p>
          <a:endParaRPr lang="en-US"/>
        </a:p>
      </dgm:t>
    </dgm:pt>
    <dgm:pt modelId="{1A3B5076-497C-486E-B97B-F5F1F4DC8DC8}" type="sibTrans" cxnId="{2D55DAE3-B9BD-4488-B338-6B76771DFC1E}">
      <dgm:prSet/>
      <dgm:spPr/>
      <dgm:t>
        <a:bodyPr/>
        <a:lstStyle/>
        <a:p>
          <a:endParaRPr lang="en-US"/>
        </a:p>
      </dgm:t>
    </dgm:pt>
    <dgm:pt modelId="{CAE05525-FF86-4EA2-B767-8E9F1CEDBF5B}">
      <dgm:prSet/>
      <dgm:spPr/>
      <dgm:t>
        <a:bodyPr/>
        <a:lstStyle/>
        <a:p>
          <a:r>
            <a:rPr lang="en-US" dirty="0" smtClean="0"/>
            <a:t>Individual program </a:t>
          </a:r>
          <a:endParaRPr lang="en-US" dirty="0"/>
        </a:p>
      </dgm:t>
    </dgm:pt>
    <dgm:pt modelId="{8499BFC5-6D36-4761-AA79-C6F5B4C3E643}" type="parTrans" cxnId="{B297475D-204C-43FA-8CDC-07575793EB16}">
      <dgm:prSet/>
      <dgm:spPr/>
      <dgm:t>
        <a:bodyPr/>
        <a:lstStyle/>
        <a:p>
          <a:endParaRPr lang="en-US"/>
        </a:p>
      </dgm:t>
    </dgm:pt>
    <dgm:pt modelId="{0BD359B7-F2F0-4767-A314-5BC46BD8F260}" type="sibTrans" cxnId="{B297475D-204C-43FA-8CDC-07575793EB16}">
      <dgm:prSet/>
      <dgm:spPr/>
      <dgm:t>
        <a:bodyPr/>
        <a:lstStyle/>
        <a:p>
          <a:endParaRPr lang="en-US"/>
        </a:p>
      </dgm:t>
    </dgm:pt>
    <dgm:pt modelId="{37732398-CD53-4479-81A0-7869A46DD659}" type="pres">
      <dgm:prSet presAssocID="{7831F864-1B50-4B5D-B3A6-9BBCB601C5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9F2802-713D-486D-8321-FCCD11D9E11C}" type="pres">
      <dgm:prSet presAssocID="{17890584-D4AF-45EB-A6B0-BE8C018AF75E}" presName="composite" presStyleCnt="0"/>
      <dgm:spPr/>
    </dgm:pt>
    <dgm:pt modelId="{0A8BC5BD-D098-4B45-ADD7-0871B6BD5BB9}" type="pres">
      <dgm:prSet presAssocID="{17890584-D4AF-45EB-A6B0-BE8C018AF7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E2E48-F5E1-457A-84F3-DF5A22713A0B}" type="pres">
      <dgm:prSet presAssocID="{17890584-D4AF-45EB-A6B0-BE8C018AF75E}" presName="descendantText" presStyleLbl="alignAcc1" presStyleIdx="0" presStyleCnt="3">
        <dgm:presLayoutVars>
          <dgm:bulletEnabled val="1"/>
        </dgm:presLayoutVars>
      </dgm:prSet>
      <dgm:spPr/>
    </dgm:pt>
    <dgm:pt modelId="{53F56600-D17A-454E-874E-4E3EAB7C3BDB}" type="pres">
      <dgm:prSet presAssocID="{5ED543DC-1D4C-41B9-8C9D-6855F05C087E}" presName="sp" presStyleCnt="0"/>
      <dgm:spPr/>
    </dgm:pt>
    <dgm:pt modelId="{7EFF53D4-8DEB-42A0-AC44-C8C05B9C906F}" type="pres">
      <dgm:prSet presAssocID="{00BFF26A-F047-4F06-A2EF-EFB065F96444}" presName="composite" presStyleCnt="0"/>
      <dgm:spPr/>
    </dgm:pt>
    <dgm:pt modelId="{F4838797-98EF-46CA-B60B-6E23F76D036B}" type="pres">
      <dgm:prSet presAssocID="{00BFF26A-F047-4F06-A2EF-EFB065F964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9C9D9-B689-4202-9506-431DE2AC9239}" type="pres">
      <dgm:prSet presAssocID="{00BFF26A-F047-4F06-A2EF-EFB065F964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3963-B072-4D57-94DC-CF293CF08BA1}" type="pres">
      <dgm:prSet presAssocID="{BA115441-6C72-4B86-AEA4-F77432E185D7}" presName="sp" presStyleCnt="0"/>
      <dgm:spPr/>
    </dgm:pt>
    <dgm:pt modelId="{0FF2A422-E6D2-49D1-B14B-93EA4E7CCB45}" type="pres">
      <dgm:prSet presAssocID="{0231873F-5EC1-48EB-9AC4-D2CADB658B63}" presName="composite" presStyleCnt="0"/>
      <dgm:spPr/>
    </dgm:pt>
    <dgm:pt modelId="{ED1FFECD-7AE1-4159-9C77-9626123AE1A9}" type="pres">
      <dgm:prSet presAssocID="{0231873F-5EC1-48EB-9AC4-D2CADB658B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7E5DD-AF6C-4E58-B310-8F08A0993447}" type="pres">
      <dgm:prSet presAssocID="{0231873F-5EC1-48EB-9AC4-D2CADB658B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DD2165-2064-460B-AEAB-2B1E5459B453}" type="presOf" srcId="{7831F864-1B50-4B5D-B3A6-9BBCB601C5C3}" destId="{37732398-CD53-4479-81A0-7869A46DD659}" srcOrd="0" destOrd="0" presId="urn:microsoft.com/office/officeart/2005/8/layout/chevron2"/>
    <dgm:cxn modelId="{3D08CD61-83E6-4350-9877-4823A69C8DF5}" srcId="{7831F864-1B50-4B5D-B3A6-9BBCB601C5C3}" destId="{0231873F-5EC1-48EB-9AC4-D2CADB658B63}" srcOrd="2" destOrd="0" parTransId="{F06E5FC9-7062-4AFE-8024-3EECB09D0BD5}" sibTransId="{7509CE08-00FA-412B-BD80-129D4352D7D5}"/>
    <dgm:cxn modelId="{458C56DD-B216-47D9-90ED-6BEB6296BB64}" type="presOf" srcId="{0231873F-5EC1-48EB-9AC4-D2CADB658B63}" destId="{ED1FFECD-7AE1-4159-9C77-9626123AE1A9}" srcOrd="0" destOrd="0" presId="urn:microsoft.com/office/officeart/2005/8/layout/chevron2"/>
    <dgm:cxn modelId="{95FAB8BE-23F6-423F-947E-34703671AD1D}" type="presOf" srcId="{00BFF26A-F047-4F06-A2EF-EFB065F96444}" destId="{F4838797-98EF-46CA-B60B-6E23F76D036B}" srcOrd="0" destOrd="0" presId="urn:microsoft.com/office/officeart/2005/8/layout/chevron2"/>
    <dgm:cxn modelId="{B4A720A6-F0D6-429E-89C9-60DF776FAA48}" type="presOf" srcId="{17890584-D4AF-45EB-A6B0-BE8C018AF75E}" destId="{0A8BC5BD-D098-4B45-ADD7-0871B6BD5BB9}" srcOrd="0" destOrd="0" presId="urn:microsoft.com/office/officeart/2005/8/layout/chevron2"/>
    <dgm:cxn modelId="{71C590D1-110C-4F74-85D0-2A0A21E0B876}" type="presOf" srcId="{43810668-04F9-469C-A024-82739DAA5FFC}" destId="{6817E5DD-AF6C-4E58-B310-8F08A0993447}" srcOrd="0" destOrd="0" presId="urn:microsoft.com/office/officeart/2005/8/layout/chevron2"/>
    <dgm:cxn modelId="{11906D10-AE45-4522-940C-E36F6A9FB207}" type="presOf" srcId="{CAE05525-FF86-4EA2-B767-8E9F1CEDBF5B}" destId="{F9D9C9D9-B689-4202-9506-431DE2AC9239}" srcOrd="0" destOrd="0" presId="urn:microsoft.com/office/officeart/2005/8/layout/chevron2"/>
    <dgm:cxn modelId="{D75FFABB-DF31-477A-9E4A-0112567FF990}" srcId="{0231873F-5EC1-48EB-9AC4-D2CADB658B63}" destId="{43810668-04F9-469C-A024-82739DAA5FFC}" srcOrd="0" destOrd="0" parTransId="{B458A681-BABB-4504-9AD3-BE0BB2E887A9}" sibTransId="{1E0C396D-AADB-43A2-9649-D4E3FFE8A033}"/>
    <dgm:cxn modelId="{5A360D28-6295-4E62-8622-9A0897338B6A}" type="presOf" srcId="{CB4F4F5F-7303-464A-897F-8E1411B4C1B4}" destId="{6817E5DD-AF6C-4E58-B310-8F08A0993447}" srcOrd="0" destOrd="1" presId="urn:microsoft.com/office/officeart/2005/8/layout/chevron2"/>
    <dgm:cxn modelId="{2D55DAE3-B9BD-4488-B338-6B76771DFC1E}" srcId="{0231873F-5EC1-48EB-9AC4-D2CADB658B63}" destId="{CB4F4F5F-7303-464A-897F-8E1411B4C1B4}" srcOrd="1" destOrd="0" parTransId="{AA02A6C6-F127-4EF6-A27B-698D48B44130}" sibTransId="{1A3B5076-497C-486E-B97B-F5F1F4DC8DC8}"/>
    <dgm:cxn modelId="{986898E9-BE4F-452F-9215-EB715D3F79E9}" srcId="{7831F864-1B50-4B5D-B3A6-9BBCB601C5C3}" destId="{17890584-D4AF-45EB-A6B0-BE8C018AF75E}" srcOrd="0" destOrd="0" parTransId="{A4905648-E84A-4A2A-91FE-C7D3576286C6}" sibTransId="{5ED543DC-1D4C-41B9-8C9D-6855F05C087E}"/>
    <dgm:cxn modelId="{B297475D-204C-43FA-8CDC-07575793EB16}" srcId="{00BFF26A-F047-4F06-A2EF-EFB065F96444}" destId="{CAE05525-FF86-4EA2-B767-8E9F1CEDBF5B}" srcOrd="0" destOrd="0" parTransId="{8499BFC5-6D36-4761-AA79-C6F5B4C3E643}" sibTransId="{0BD359B7-F2F0-4767-A314-5BC46BD8F260}"/>
    <dgm:cxn modelId="{E1B5147E-2E85-4863-A4FC-F16F182B06A9}" srcId="{7831F864-1B50-4B5D-B3A6-9BBCB601C5C3}" destId="{00BFF26A-F047-4F06-A2EF-EFB065F96444}" srcOrd="1" destOrd="0" parTransId="{2ADDCF99-F098-4C08-A320-E02F71056B5F}" sibTransId="{BA115441-6C72-4B86-AEA4-F77432E185D7}"/>
    <dgm:cxn modelId="{D916CB4E-C291-482F-9B6A-459C48D77CC0}" type="presParOf" srcId="{37732398-CD53-4479-81A0-7869A46DD659}" destId="{0C9F2802-713D-486D-8321-FCCD11D9E11C}" srcOrd="0" destOrd="0" presId="urn:microsoft.com/office/officeart/2005/8/layout/chevron2"/>
    <dgm:cxn modelId="{46ACBA9F-C332-4DFE-AB72-F305AB1B0B7A}" type="presParOf" srcId="{0C9F2802-713D-486D-8321-FCCD11D9E11C}" destId="{0A8BC5BD-D098-4B45-ADD7-0871B6BD5BB9}" srcOrd="0" destOrd="0" presId="urn:microsoft.com/office/officeart/2005/8/layout/chevron2"/>
    <dgm:cxn modelId="{66D46F71-25AC-45C1-BD59-258AC7797E3F}" type="presParOf" srcId="{0C9F2802-713D-486D-8321-FCCD11D9E11C}" destId="{47FE2E48-F5E1-457A-84F3-DF5A22713A0B}" srcOrd="1" destOrd="0" presId="urn:microsoft.com/office/officeart/2005/8/layout/chevron2"/>
    <dgm:cxn modelId="{9F85A0D8-EA10-4FF0-8E39-3E71754EBF12}" type="presParOf" srcId="{37732398-CD53-4479-81A0-7869A46DD659}" destId="{53F56600-D17A-454E-874E-4E3EAB7C3BDB}" srcOrd="1" destOrd="0" presId="urn:microsoft.com/office/officeart/2005/8/layout/chevron2"/>
    <dgm:cxn modelId="{4CD22401-1FF4-4CED-8130-B38446756FEB}" type="presParOf" srcId="{37732398-CD53-4479-81A0-7869A46DD659}" destId="{7EFF53D4-8DEB-42A0-AC44-C8C05B9C906F}" srcOrd="2" destOrd="0" presId="urn:microsoft.com/office/officeart/2005/8/layout/chevron2"/>
    <dgm:cxn modelId="{C0C5DD05-118F-4F05-AA42-C5A78BD06EC9}" type="presParOf" srcId="{7EFF53D4-8DEB-42A0-AC44-C8C05B9C906F}" destId="{F4838797-98EF-46CA-B60B-6E23F76D036B}" srcOrd="0" destOrd="0" presId="urn:microsoft.com/office/officeart/2005/8/layout/chevron2"/>
    <dgm:cxn modelId="{0ECBAFB6-D211-4BE9-A126-A9C1E547490D}" type="presParOf" srcId="{7EFF53D4-8DEB-42A0-AC44-C8C05B9C906F}" destId="{F9D9C9D9-B689-4202-9506-431DE2AC9239}" srcOrd="1" destOrd="0" presId="urn:microsoft.com/office/officeart/2005/8/layout/chevron2"/>
    <dgm:cxn modelId="{4D1F07FC-C2CC-4396-9D8E-E2C3AEFFE0C3}" type="presParOf" srcId="{37732398-CD53-4479-81A0-7869A46DD659}" destId="{1BFB3963-B072-4D57-94DC-CF293CF08BA1}" srcOrd="3" destOrd="0" presId="urn:microsoft.com/office/officeart/2005/8/layout/chevron2"/>
    <dgm:cxn modelId="{CBABD5C0-A4A3-400D-8D2A-C37A8D50811E}" type="presParOf" srcId="{37732398-CD53-4479-81A0-7869A46DD659}" destId="{0FF2A422-E6D2-49D1-B14B-93EA4E7CCB45}" srcOrd="4" destOrd="0" presId="urn:microsoft.com/office/officeart/2005/8/layout/chevron2"/>
    <dgm:cxn modelId="{BEC5525D-BE7F-4614-95D7-38968FD717D8}" type="presParOf" srcId="{0FF2A422-E6D2-49D1-B14B-93EA4E7CCB45}" destId="{ED1FFECD-7AE1-4159-9C77-9626123AE1A9}" srcOrd="0" destOrd="0" presId="urn:microsoft.com/office/officeart/2005/8/layout/chevron2"/>
    <dgm:cxn modelId="{9D299D25-144C-421D-A5B9-4A35E30F3962}" type="presParOf" srcId="{0FF2A422-E6D2-49D1-B14B-93EA4E7CCB45}" destId="{6817E5DD-AF6C-4E58-B310-8F08A09934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8DBA2E-DA72-4341-B5E6-261DE36F669D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74C876-7186-407D-A008-64D1C89693E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0E7EC0C-7675-4B19-A69A-AE88E636928D}" type="parTrans" cxnId="{78DD47F5-69C0-43F0-A98A-817C7D38E93F}">
      <dgm:prSet/>
      <dgm:spPr/>
      <dgm:t>
        <a:bodyPr/>
        <a:lstStyle/>
        <a:p>
          <a:endParaRPr lang="en-US"/>
        </a:p>
      </dgm:t>
    </dgm:pt>
    <dgm:pt modelId="{E90923CF-F549-40AE-891A-1E66A8F67AC8}" type="sibTrans" cxnId="{78DD47F5-69C0-43F0-A98A-817C7D38E93F}">
      <dgm:prSet/>
      <dgm:spPr/>
      <dgm:t>
        <a:bodyPr/>
        <a:lstStyle/>
        <a:p>
          <a:endParaRPr lang="en-US"/>
        </a:p>
      </dgm:t>
    </dgm:pt>
    <dgm:pt modelId="{5F99EAF4-8555-4C68-AB7B-4B65351D05A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E473244-EC64-4D8B-9129-9D21DAC3A0AE}" type="parTrans" cxnId="{C2276B74-31A7-445F-B25B-C675CDBA1091}">
      <dgm:prSet/>
      <dgm:spPr/>
      <dgm:t>
        <a:bodyPr/>
        <a:lstStyle/>
        <a:p>
          <a:endParaRPr lang="en-US"/>
        </a:p>
      </dgm:t>
    </dgm:pt>
    <dgm:pt modelId="{B66D059D-B661-4101-A366-636E14A8C5CE}" type="sibTrans" cxnId="{C2276B74-31A7-445F-B25B-C675CDBA1091}">
      <dgm:prSet/>
      <dgm:spPr/>
      <dgm:t>
        <a:bodyPr/>
        <a:lstStyle/>
        <a:p>
          <a:endParaRPr lang="en-US"/>
        </a:p>
      </dgm:t>
    </dgm:pt>
    <dgm:pt modelId="{53A5D208-2DCE-48FD-A950-C08A406C193E}">
      <dgm:prSet phldrT="[Text]"/>
      <dgm:spPr/>
      <dgm:t>
        <a:bodyPr/>
        <a:lstStyle/>
        <a:p>
          <a:r>
            <a:rPr lang="en-US" b="1" u="sng" dirty="0" smtClean="0"/>
            <a:t>COUNSELOR – Mrs. Metty Rubin</a:t>
          </a:r>
          <a:endParaRPr lang="en-US" dirty="0"/>
        </a:p>
      </dgm:t>
    </dgm:pt>
    <dgm:pt modelId="{17AB6563-C96B-4D1C-A360-949B95075FA0}" type="parTrans" cxnId="{F9E40A64-D704-447C-A137-E8C12619C034}">
      <dgm:prSet/>
      <dgm:spPr/>
      <dgm:t>
        <a:bodyPr/>
        <a:lstStyle/>
        <a:p>
          <a:endParaRPr lang="en-US"/>
        </a:p>
      </dgm:t>
    </dgm:pt>
    <dgm:pt modelId="{5A910787-637F-4F83-90FD-710B227E373C}" type="sibTrans" cxnId="{F9E40A64-D704-447C-A137-E8C12619C034}">
      <dgm:prSet/>
      <dgm:spPr/>
      <dgm:t>
        <a:bodyPr/>
        <a:lstStyle/>
        <a:p>
          <a:endParaRPr lang="en-US"/>
        </a:p>
      </dgm:t>
    </dgm:pt>
    <dgm:pt modelId="{30EB84D4-927D-49BE-88CB-349D66E71673}">
      <dgm:prSet/>
      <dgm:spPr/>
      <dgm:t>
        <a:bodyPr/>
        <a:lstStyle/>
        <a:p>
          <a:r>
            <a:rPr lang="en-US" b="1" dirty="0" smtClean="0"/>
            <a:t>7.20 am – 4.00 pm</a:t>
          </a:r>
        </a:p>
      </dgm:t>
    </dgm:pt>
    <dgm:pt modelId="{8585A4F6-3E16-4A05-B802-9078514108DC}" type="parTrans" cxnId="{B5F3CD7D-263B-40BF-9C9D-9C6EF789B7CF}">
      <dgm:prSet/>
      <dgm:spPr/>
      <dgm:t>
        <a:bodyPr/>
        <a:lstStyle/>
        <a:p>
          <a:endParaRPr lang="en-US"/>
        </a:p>
      </dgm:t>
    </dgm:pt>
    <dgm:pt modelId="{412B76D8-E45C-42B2-BC8A-6372E1F1BB0A}" type="sibTrans" cxnId="{B5F3CD7D-263B-40BF-9C9D-9C6EF789B7CF}">
      <dgm:prSet/>
      <dgm:spPr/>
      <dgm:t>
        <a:bodyPr/>
        <a:lstStyle/>
        <a:p>
          <a:endParaRPr lang="en-US"/>
        </a:p>
      </dgm:t>
    </dgm:pt>
    <dgm:pt modelId="{343CAAE6-7953-4124-8933-E406680A107C}">
      <dgm:prSet/>
      <dgm:spPr/>
      <dgm:t>
        <a:bodyPr/>
        <a:lstStyle/>
        <a:p>
          <a:r>
            <a:rPr lang="en-US" b="1" dirty="0" smtClean="0">
              <a:latin typeface="Arial Rounded MT Bold" panose="020F0704030504030204" pitchFamily="34" charset="0"/>
            </a:rPr>
            <a:t>Basement – Primary Building</a:t>
          </a:r>
        </a:p>
      </dgm:t>
    </dgm:pt>
    <dgm:pt modelId="{75372039-3E51-4930-8FE9-12CF936028F8}" type="parTrans" cxnId="{A2982443-B391-45D2-B6E4-FEA90B1EBABA}">
      <dgm:prSet/>
      <dgm:spPr/>
      <dgm:t>
        <a:bodyPr/>
        <a:lstStyle/>
        <a:p>
          <a:endParaRPr lang="en-US"/>
        </a:p>
      </dgm:t>
    </dgm:pt>
    <dgm:pt modelId="{7E7BD3B7-9125-4944-8FC4-520AF56B67D0}" type="sibTrans" cxnId="{A2982443-B391-45D2-B6E4-FEA90B1EBABA}">
      <dgm:prSet/>
      <dgm:spPr/>
      <dgm:t>
        <a:bodyPr/>
        <a:lstStyle/>
        <a:p>
          <a:endParaRPr lang="en-US"/>
        </a:p>
      </dgm:t>
    </dgm:pt>
    <dgm:pt modelId="{965C2C61-070A-48C3-B796-3587EBBA7ACC}">
      <dgm:prSet/>
      <dgm:spPr/>
      <dgm:t>
        <a:bodyPr/>
        <a:lstStyle/>
        <a:p>
          <a:r>
            <a:rPr lang="en-US" b="1" smtClean="0">
              <a:latin typeface="Arial Rounded MT Bold" panose="020F0704030504030204" pitchFamily="34" charset="0"/>
            </a:rPr>
            <a:t>24814066   Ext.27	</a:t>
          </a:r>
          <a:endParaRPr lang="en-US" b="1" dirty="0" smtClean="0">
            <a:latin typeface="Arial Rounded MT Bold" panose="020F0704030504030204" pitchFamily="34" charset="0"/>
          </a:endParaRPr>
        </a:p>
      </dgm:t>
    </dgm:pt>
    <dgm:pt modelId="{2C9378D7-49DD-4801-8FEC-304CC7B41EAB}" type="parTrans" cxnId="{8AF40CD3-3E49-4903-8CE1-2693F31D2923}">
      <dgm:prSet/>
      <dgm:spPr/>
      <dgm:t>
        <a:bodyPr/>
        <a:lstStyle/>
        <a:p>
          <a:endParaRPr lang="en-US"/>
        </a:p>
      </dgm:t>
    </dgm:pt>
    <dgm:pt modelId="{350AC262-66D3-4046-8801-263A220B3F5B}" type="sibTrans" cxnId="{8AF40CD3-3E49-4903-8CE1-2693F31D2923}">
      <dgm:prSet/>
      <dgm:spPr/>
      <dgm:t>
        <a:bodyPr/>
        <a:lstStyle/>
        <a:p>
          <a:endParaRPr lang="en-US"/>
        </a:p>
      </dgm:t>
    </dgm:pt>
    <dgm:pt modelId="{3D54F352-8166-4946-B2E9-3131B4D4D8EB}">
      <dgm:prSet/>
      <dgm:spPr/>
      <dgm:t>
        <a:bodyPr/>
        <a:lstStyle/>
        <a:p>
          <a:r>
            <a:rPr lang="en-US" b="1" dirty="0" smtClean="0"/>
            <a:t>Afternoon Shift</a:t>
          </a:r>
        </a:p>
      </dgm:t>
    </dgm:pt>
    <dgm:pt modelId="{8C03338C-BB67-42DD-B954-FFA15204CC76}" type="parTrans" cxnId="{72EA22E4-80A1-4357-9A95-4659F8D60DE8}">
      <dgm:prSet/>
      <dgm:spPr/>
      <dgm:t>
        <a:bodyPr/>
        <a:lstStyle/>
        <a:p>
          <a:endParaRPr lang="en-US"/>
        </a:p>
      </dgm:t>
    </dgm:pt>
    <dgm:pt modelId="{D55E2020-6605-49B1-BAFC-58D7FF0F0B6D}" type="sibTrans" cxnId="{72EA22E4-80A1-4357-9A95-4659F8D60DE8}">
      <dgm:prSet/>
      <dgm:spPr/>
      <dgm:t>
        <a:bodyPr/>
        <a:lstStyle/>
        <a:p>
          <a:endParaRPr lang="en-US"/>
        </a:p>
      </dgm:t>
    </dgm:pt>
    <dgm:pt modelId="{C6F3E278-F8D0-4B86-84B6-CFB7FA9A52EE}">
      <dgm:prSet/>
      <dgm:spPr/>
      <dgm:t>
        <a:bodyPr/>
        <a:lstStyle/>
        <a:p>
          <a:r>
            <a:rPr lang="en-US" b="1" dirty="0" smtClean="0">
              <a:latin typeface="Arial Rounded MT Bold" panose="020F0704030504030204" pitchFamily="34" charset="0"/>
              <a:hlinkClick xmlns:r="http://schemas.openxmlformats.org/officeDocument/2006/relationships" r:id="rId3"/>
            </a:rPr>
            <a:t>counselor.metty@iswkoman.com</a:t>
          </a:r>
          <a:endParaRPr lang="en-US" b="1" dirty="0" smtClean="0"/>
        </a:p>
      </dgm:t>
    </dgm:pt>
    <dgm:pt modelId="{493AAC2A-748E-4673-A983-25782146F6CD}" type="parTrans" cxnId="{320D4AD5-63FE-4B5E-AF5B-34BB768A773D}">
      <dgm:prSet/>
      <dgm:spPr/>
      <dgm:t>
        <a:bodyPr/>
        <a:lstStyle/>
        <a:p>
          <a:endParaRPr lang="en-US"/>
        </a:p>
      </dgm:t>
    </dgm:pt>
    <dgm:pt modelId="{5267B433-6E2E-4588-8452-4618B6653498}" type="sibTrans" cxnId="{320D4AD5-63FE-4B5E-AF5B-34BB768A773D}">
      <dgm:prSet/>
      <dgm:spPr/>
      <dgm:t>
        <a:bodyPr/>
        <a:lstStyle/>
        <a:p>
          <a:endParaRPr lang="en-US"/>
        </a:p>
      </dgm:t>
    </dgm:pt>
    <dgm:pt modelId="{1FC96C05-4DB4-4838-AAA1-73542406234E}">
      <dgm:prSet/>
      <dgm:spPr/>
      <dgm:t>
        <a:bodyPr/>
        <a:lstStyle/>
        <a:p>
          <a:endParaRPr lang="en-US" b="1" dirty="0" smtClean="0"/>
        </a:p>
      </dgm:t>
    </dgm:pt>
    <dgm:pt modelId="{042B280C-372D-4D19-BD97-BF8DA2B6E12E}" type="parTrans" cxnId="{66B33D95-E2C9-4DC8-BD9C-A5A7FF4488AE}">
      <dgm:prSet/>
      <dgm:spPr/>
      <dgm:t>
        <a:bodyPr/>
        <a:lstStyle/>
        <a:p>
          <a:endParaRPr lang="en-US"/>
        </a:p>
      </dgm:t>
    </dgm:pt>
    <dgm:pt modelId="{10A76272-8FC9-43FB-ACDA-9427C917BCB3}" type="sibTrans" cxnId="{66B33D95-E2C9-4DC8-BD9C-A5A7FF4488AE}">
      <dgm:prSet/>
      <dgm:spPr/>
      <dgm:t>
        <a:bodyPr/>
        <a:lstStyle/>
        <a:p>
          <a:endParaRPr lang="en-US"/>
        </a:p>
      </dgm:t>
    </dgm:pt>
    <dgm:pt modelId="{F4BF9F50-B79F-4CBF-B9EC-A752F2FC6670}">
      <dgm:prSet/>
      <dgm:spPr/>
      <dgm:t>
        <a:bodyPr/>
        <a:lstStyle/>
        <a:p>
          <a:pPr algn="l"/>
          <a:r>
            <a:rPr lang="en-US" b="1" dirty="0" smtClean="0">
              <a:latin typeface="Arial Rounded MT Bold" panose="020F0704030504030204" pitchFamily="34" charset="0"/>
            </a:rPr>
            <a:t>24814066   Ext. 28 </a:t>
          </a:r>
          <a:endParaRPr lang="en-US" b="1" dirty="0"/>
        </a:p>
      </dgm:t>
    </dgm:pt>
    <dgm:pt modelId="{3F928BBC-5A28-47B1-B410-A9371914955A}" type="sibTrans" cxnId="{A61EFD4A-EAEF-4C02-B11C-2DF7DEED30BD}">
      <dgm:prSet/>
      <dgm:spPr/>
      <dgm:t>
        <a:bodyPr/>
        <a:lstStyle/>
        <a:p>
          <a:endParaRPr lang="en-US"/>
        </a:p>
      </dgm:t>
    </dgm:pt>
    <dgm:pt modelId="{935DDC2A-14A6-4E9C-8DA2-029E00AF8F12}" type="parTrans" cxnId="{A61EFD4A-EAEF-4C02-B11C-2DF7DEED30BD}">
      <dgm:prSet/>
      <dgm:spPr/>
      <dgm:t>
        <a:bodyPr/>
        <a:lstStyle/>
        <a:p>
          <a:endParaRPr lang="en-US"/>
        </a:p>
      </dgm:t>
    </dgm:pt>
    <dgm:pt modelId="{819E49E8-9C5A-4361-B764-DF8039065B86}">
      <dgm:prSet/>
      <dgm:spPr/>
      <dgm:t>
        <a:bodyPr/>
        <a:lstStyle/>
        <a:p>
          <a:pPr algn="l"/>
          <a:r>
            <a:rPr lang="en-US" b="1" dirty="0" smtClean="0">
              <a:latin typeface="Arial Rounded MT Bold" panose="020F0704030504030204" pitchFamily="34" charset="0"/>
            </a:rPr>
            <a:t>KG Building,1</a:t>
          </a:r>
          <a:r>
            <a:rPr lang="en-US" b="1" baseline="30000" dirty="0" smtClean="0">
              <a:latin typeface="Arial Rounded MT Bold" panose="020F0704030504030204" pitchFamily="34" charset="0"/>
            </a:rPr>
            <a:t>st</a:t>
          </a:r>
          <a:r>
            <a:rPr lang="en-US" b="1" dirty="0" smtClean="0">
              <a:latin typeface="Arial Rounded MT Bold" panose="020F0704030504030204" pitchFamily="34" charset="0"/>
            </a:rPr>
            <a:t> floor – Room no.133</a:t>
          </a:r>
          <a:endParaRPr lang="en-US" b="1" dirty="0"/>
        </a:p>
      </dgm:t>
    </dgm:pt>
    <dgm:pt modelId="{B0DAA560-4EC5-46F0-B764-AC554671BE6B}" type="sibTrans" cxnId="{D4EBB90D-8746-4595-9067-F934D5CE1230}">
      <dgm:prSet/>
      <dgm:spPr/>
      <dgm:t>
        <a:bodyPr/>
        <a:lstStyle/>
        <a:p>
          <a:endParaRPr lang="en-US"/>
        </a:p>
      </dgm:t>
    </dgm:pt>
    <dgm:pt modelId="{6DA25AA2-F670-4DCF-84D8-0002F874DF31}" type="parTrans" cxnId="{D4EBB90D-8746-4595-9067-F934D5CE1230}">
      <dgm:prSet/>
      <dgm:spPr/>
      <dgm:t>
        <a:bodyPr/>
        <a:lstStyle/>
        <a:p>
          <a:endParaRPr lang="en-US"/>
        </a:p>
      </dgm:t>
    </dgm:pt>
    <dgm:pt modelId="{651F75D7-9116-4603-BA35-8409BD9008EB}">
      <dgm:prSet/>
      <dgm:spPr/>
      <dgm:t>
        <a:bodyPr/>
        <a:lstStyle/>
        <a:p>
          <a:pPr algn="l"/>
          <a:r>
            <a:rPr lang="en-US" b="1" dirty="0" smtClean="0">
              <a:latin typeface="Arial Rounded MT Bold" panose="020F0704030504030204" pitchFamily="34" charset="0"/>
              <a:hlinkClick xmlns:r="http://schemas.openxmlformats.org/officeDocument/2006/relationships" r:id="rId4"/>
            </a:rPr>
            <a:t>specialeducator@iswkoman.com</a:t>
          </a:r>
          <a:endParaRPr lang="en-US" b="1" dirty="0">
            <a:latin typeface="Arial Rounded MT Bold" panose="020F0704030504030204" pitchFamily="34" charset="0"/>
          </a:endParaRPr>
        </a:p>
      </dgm:t>
    </dgm:pt>
    <dgm:pt modelId="{AE70B682-F2BF-482E-AB7D-7070DD9F28D8}" type="sibTrans" cxnId="{DE7BCC39-1B09-4772-B533-054E83FB9944}">
      <dgm:prSet/>
      <dgm:spPr/>
      <dgm:t>
        <a:bodyPr/>
        <a:lstStyle/>
        <a:p>
          <a:endParaRPr lang="en-US"/>
        </a:p>
      </dgm:t>
    </dgm:pt>
    <dgm:pt modelId="{0699FF1A-5DA4-42E6-9435-5CC7A7B30E9D}" type="parTrans" cxnId="{DE7BCC39-1B09-4772-B533-054E83FB9944}">
      <dgm:prSet/>
      <dgm:spPr/>
      <dgm:t>
        <a:bodyPr/>
        <a:lstStyle/>
        <a:p>
          <a:endParaRPr lang="en-US"/>
        </a:p>
      </dgm:t>
    </dgm:pt>
    <dgm:pt modelId="{0CD1FB5B-B729-4491-841D-4DED4EE10E13}">
      <dgm:prSet/>
      <dgm:spPr/>
      <dgm:t>
        <a:bodyPr/>
        <a:lstStyle/>
        <a:p>
          <a:pPr algn="l"/>
          <a:r>
            <a:rPr lang="en-US" b="1" smtClean="0"/>
            <a:t>Morning Shift</a:t>
          </a:r>
          <a:endParaRPr lang="en-US" b="1" dirty="0"/>
        </a:p>
      </dgm:t>
    </dgm:pt>
    <dgm:pt modelId="{2D963F48-B082-4D9D-A9AE-42AEF0C04578}" type="sibTrans" cxnId="{6A9A94EA-7F8B-415C-BE9F-BDFA1F51B272}">
      <dgm:prSet/>
      <dgm:spPr/>
      <dgm:t>
        <a:bodyPr/>
        <a:lstStyle/>
        <a:p>
          <a:endParaRPr lang="en-US"/>
        </a:p>
      </dgm:t>
    </dgm:pt>
    <dgm:pt modelId="{DBA8BD68-61D2-4C5A-BC3C-27BBA68622AB}" type="parTrans" cxnId="{6A9A94EA-7F8B-415C-BE9F-BDFA1F51B272}">
      <dgm:prSet/>
      <dgm:spPr/>
      <dgm:t>
        <a:bodyPr/>
        <a:lstStyle/>
        <a:p>
          <a:endParaRPr lang="en-US"/>
        </a:p>
      </dgm:t>
    </dgm:pt>
    <dgm:pt modelId="{68B7F00D-309A-416C-A763-85B570604C64}">
      <dgm:prSet/>
      <dgm:spPr/>
      <dgm:t>
        <a:bodyPr/>
        <a:lstStyle/>
        <a:p>
          <a:pPr algn="l"/>
          <a:r>
            <a:rPr lang="en-US" b="1" dirty="0" smtClean="0"/>
            <a:t>8.00 am – 12.00 pm</a:t>
          </a:r>
          <a:endParaRPr lang="en-US" b="1" dirty="0"/>
        </a:p>
      </dgm:t>
    </dgm:pt>
    <dgm:pt modelId="{5A8C2D04-F3C7-4149-BAEE-5F1C2506F7A5}" type="sibTrans" cxnId="{BED89562-3650-4CE4-ADBD-DDD7C89CEE23}">
      <dgm:prSet/>
      <dgm:spPr/>
      <dgm:t>
        <a:bodyPr/>
        <a:lstStyle/>
        <a:p>
          <a:endParaRPr lang="en-US"/>
        </a:p>
      </dgm:t>
    </dgm:pt>
    <dgm:pt modelId="{C52259A9-B392-4014-B38E-6CA0712DDC51}" type="parTrans" cxnId="{BED89562-3650-4CE4-ADBD-DDD7C89CEE23}">
      <dgm:prSet/>
      <dgm:spPr/>
      <dgm:t>
        <a:bodyPr/>
        <a:lstStyle/>
        <a:p>
          <a:endParaRPr lang="en-US"/>
        </a:p>
      </dgm:t>
    </dgm:pt>
    <dgm:pt modelId="{2D0C31C5-20D8-449C-83FF-492BA0AF1DC6}">
      <dgm:prSet phldrT="[Text]"/>
      <dgm:spPr/>
      <dgm:t>
        <a:bodyPr/>
        <a:lstStyle/>
        <a:p>
          <a:pPr algn="l"/>
          <a:r>
            <a:rPr lang="en-US" b="1" u="sng" dirty="0" smtClean="0"/>
            <a:t>SPECIAL EDUCATOR- Mrs. </a:t>
          </a:r>
          <a:r>
            <a:rPr lang="en-US" b="1" u="sng" dirty="0" err="1" smtClean="0"/>
            <a:t>Rashmi</a:t>
          </a:r>
          <a:r>
            <a:rPr lang="en-US" b="1" u="sng" dirty="0" smtClean="0"/>
            <a:t> </a:t>
          </a:r>
          <a:r>
            <a:rPr lang="en-US" b="1" u="sng" dirty="0" err="1" smtClean="0"/>
            <a:t>Patankar</a:t>
          </a:r>
          <a:r>
            <a:rPr lang="en-US" b="1" u="sng" dirty="0" smtClean="0"/>
            <a:t> Joshi</a:t>
          </a:r>
          <a:endParaRPr lang="en-US" dirty="0"/>
        </a:p>
      </dgm:t>
    </dgm:pt>
    <dgm:pt modelId="{115CC546-83DC-411D-9505-3045D03904D6}" type="sibTrans" cxnId="{802C473A-B45E-4FA5-B174-6D8F13461EC8}">
      <dgm:prSet/>
      <dgm:spPr/>
      <dgm:t>
        <a:bodyPr/>
        <a:lstStyle/>
        <a:p>
          <a:endParaRPr lang="en-US"/>
        </a:p>
      </dgm:t>
    </dgm:pt>
    <dgm:pt modelId="{299A01C5-BAEA-4E48-8C76-E925A359CFF7}" type="parTrans" cxnId="{802C473A-B45E-4FA5-B174-6D8F13461EC8}">
      <dgm:prSet/>
      <dgm:spPr/>
      <dgm:t>
        <a:bodyPr/>
        <a:lstStyle/>
        <a:p>
          <a:endParaRPr lang="en-US"/>
        </a:p>
      </dgm:t>
    </dgm:pt>
    <dgm:pt modelId="{70009E32-21D1-4E40-97F9-83BEF1896D38}">
      <dgm:prSet/>
      <dgm:spPr/>
      <dgm:t>
        <a:bodyPr/>
        <a:lstStyle/>
        <a:p>
          <a:pPr algn="l"/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2C28D4A1-E5F6-4574-8685-7B4324A53973}" type="sibTrans" cxnId="{3E0786FF-73D6-4BC1-8020-E835ADA357CF}">
      <dgm:prSet/>
      <dgm:spPr/>
      <dgm:t>
        <a:bodyPr/>
        <a:lstStyle/>
        <a:p>
          <a:endParaRPr lang="en-US"/>
        </a:p>
      </dgm:t>
    </dgm:pt>
    <dgm:pt modelId="{EBDB58FB-B885-45D7-A5F6-59CEBC1DD220}" type="parTrans" cxnId="{3E0786FF-73D6-4BC1-8020-E835ADA357CF}">
      <dgm:prSet/>
      <dgm:spPr/>
      <dgm:t>
        <a:bodyPr/>
        <a:lstStyle/>
        <a:p>
          <a:endParaRPr lang="en-US"/>
        </a:p>
      </dgm:t>
    </dgm:pt>
    <dgm:pt modelId="{80281369-AC9A-43C8-A615-969390167121}" type="pres">
      <dgm:prSet presAssocID="{0A8DBA2E-DA72-4341-B5E6-261DE36F66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2E4238-B2B8-4557-96FA-4EDD06D1F87F}" type="pres">
      <dgm:prSet presAssocID="{FE74C876-7186-407D-A008-64D1C89693E0}" presName="linNode" presStyleCnt="0"/>
      <dgm:spPr/>
    </dgm:pt>
    <dgm:pt modelId="{03E3B8C0-AA5E-411D-A09C-C4A75B7BCC93}" type="pres">
      <dgm:prSet presAssocID="{FE74C876-7186-407D-A008-64D1C89693E0}" presName="parentShp" presStyleLbl="node1" presStyleIdx="0" presStyleCnt="2" custScaleX="64009" custScaleY="113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1C3A8-743F-4B1B-889D-9D88CC3B00D3}" type="pres">
      <dgm:prSet presAssocID="{FE74C876-7186-407D-A008-64D1C89693E0}" presName="childShp" presStyleLbl="bgAccFollowNode1" presStyleIdx="0" presStyleCnt="2" custScaleX="114655" custScaleY="131341" custLinFactNeighborX="3888" custLinFactNeighborY="-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A494A-7497-4D87-906B-9D26FFDC3241}" type="pres">
      <dgm:prSet presAssocID="{E90923CF-F549-40AE-891A-1E66A8F67AC8}" presName="spacing" presStyleCnt="0"/>
      <dgm:spPr/>
    </dgm:pt>
    <dgm:pt modelId="{4D054125-B78B-4476-9D91-8E8DAB8EEC28}" type="pres">
      <dgm:prSet presAssocID="{5F99EAF4-8555-4C68-AB7B-4B65351D05AF}" presName="linNode" presStyleCnt="0"/>
      <dgm:spPr/>
    </dgm:pt>
    <dgm:pt modelId="{E662E107-76AE-4FA6-892D-83AA6AEC2255}" type="pres">
      <dgm:prSet presAssocID="{5F99EAF4-8555-4C68-AB7B-4B65351D05AF}" presName="parentShp" presStyleLbl="node1" presStyleIdx="1" presStyleCnt="2" custScaleX="73707" custScaleY="115481" custLinFactNeighborY="-19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3C108-F95F-4915-94EA-046581E89975}" type="pres">
      <dgm:prSet presAssocID="{5F99EAF4-8555-4C68-AB7B-4B65351D05AF}" presName="childShp" presStyleLbl="bgAccFollowNode1" presStyleIdx="1" presStyleCnt="2" custScaleX="114487" custScaleY="131230" custLinFactNeighborY="-12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EFD4A-EAEF-4C02-B11C-2DF7DEED30BD}" srcId="{FE74C876-7186-407D-A008-64D1C89693E0}" destId="{F4BF9F50-B79F-4CBF-B9EC-A752F2FC6670}" srcOrd="6" destOrd="0" parTransId="{935DDC2A-14A6-4E9C-8DA2-029E00AF8F12}" sibTransId="{3F928BBC-5A28-47B1-B410-A9371914955A}"/>
    <dgm:cxn modelId="{66B33D95-E2C9-4DC8-BD9C-A5A7FF4488AE}" srcId="{5F99EAF4-8555-4C68-AB7B-4B65351D05AF}" destId="{1FC96C05-4DB4-4838-AAA1-73542406234E}" srcOrd="3" destOrd="0" parTransId="{042B280C-372D-4D19-BD97-BF8DA2B6E12E}" sibTransId="{10A76272-8FC9-43FB-ACDA-9427C917BCB3}"/>
    <dgm:cxn modelId="{5A4709D4-3A8C-4AF5-80A8-6B6C2D479BD6}" type="presOf" srcId="{53A5D208-2DCE-48FD-A950-C08A406C193E}" destId="{B613C108-F95F-4915-94EA-046581E89975}" srcOrd="0" destOrd="0" presId="urn:microsoft.com/office/officeart/2005/8/layout/vList6"/>
    <dgm:cxn modelId="{3C20FB04-2318-4E3F-A049-9D721CA32B91}" type="presOf" srcId="{1FC96C05-4DB4-4838-AAA1-73542406234E}" destId="{B613C108-F95F-4915-94EA-046581E89975}" srcOrd="0" destOrd="3" presId="urn:microsoft.com/office/officeart/2005/8/layout/vList6"/>
    <dgm:cxn modelId="{72EA22E4-80A1-4357-9A95-4659F8D60DE8}" srcId="{5F99EAF4-8555-4C68-AB7B-4B65351D05AF}" destId="{3D54F352-8166-4946-B2E9-3131B4D4D8EB}" srcOrd="2" destOrd="0" parTransId="{8C03338C-BB67-42DD-B954-FFA15204CC76}" sibTransId="{D55E2020-6605-49B1-BAFC-58D7FF0F0B6D}"/>
    <dgm:cxn modelId="{A2982443-B391-45D2-B6E4-FEA90B1EBABA}" srcId="{5F99EAF4-8555-4C68-AB7B-4B65351D05AF}" destId="{343CAAE6-7953-4124-8933-E406680A107C}" srcOrd="5" destOrd="0" parTransId="{75372039-3E51-4930-8FE9-12CF936028F8}" sibTransId="{7E7BD3B7-9125-4944-8FC4-520AF56B67D0}"/>
    <dgm:cxn modelId="{C2276B74-31A7-445F-B25B-C675CDBA1091}" srcId="{0A8DBA2E-DA72-4341-B5E6-261DE36F669D}" destId="{5F99EAF4-8555-4C68-AB7B-4B65351D05AF}" srcOrd="1" destOrd="0" parTransId="{5E473244-EC64-4D8B-9129-9D21DAC3A0AE}" sibTransId="{B66D059D-B661-4101-A366-636E14A8C5CE}"/>
    <dgm:cxn modelId="{3E11FC62-9DE1-4F85-ACDA-9DFFD3CF87C7}" type="presOf" srcId="{343CAAE6-7953-4124-8933-E406680A107C}" destId="{B613C108-F95F-4915-94EA-046581E89975}" srcOrd="0" destOrd="5" presId="urn:microsoft.com/office/officeart/2005/8/layout/vList6"/>
    <dgm:cxn modelId="{DF365AE5-067D-4019-90F5-241A94FB6802}" type="presOf" srcId="{5F99EAF4-8555-4C68-AB7B-4B65351D05AF}" destId="{E662E107-76AE-4FA6-892D-83AA6AEC2255}" srcOrd="0" destOrd="0" presId="urn:microsoft.com/office/officeart/2005/8/layout/vList6"/>
    <dgm:cxn modelId="{BED89562-3650-4CE4-ADBD-DDD7C89CEE23}" srcId="{FE74C876-7186-407D-A008-64D1C89693E0}" destId="{68B7F00D-309A-416C-A763-85B570604C64}" srcOrd="1" destOrd="0" parTransId="{C52259A9-B392-4014-B38E-6CA0712DDC51}" sibTransId="{5A8C2D04-F3C7-4149-BAEE-5F1C2506F7A5}"/>
    <dgm:cxn modelId="{6BB59703-9537-4029-8C01-FBB6D1B9E257}" type="presOf" srcId="{0CD1FB5B-B729-4491-841D-4DED4EE10E13}" destId="{55A1C3A8-743F-4B1B-889D-9D88CC3B00D3}" srcOrd="0" destOrd="2" presId="urn:microsoft.com/office/officeart/2005/8/layout/vList6"/>
    <dgm:cxn modelId="{B5F3CD7D-263B-40BF-9C9D-9C6EF789B7CF}" srcId="{5F99EAF4-8555-4C68-AB7B-4B65351D05AF}" destId="{30EB84D4-927D-49BE-88CB-349D66E71673}" srcOrd="1" destOrd="0" parTransId="{8585A4F6-3E16-4A05-B802-9078514108DC}" sibTransId="{412B76D8-E45C-42B2-BC8A-6372E1F1BB0A}"/>
    <dgm:cxn modelId="{CCD69E07-1CFB-4499-AF13-0F51C693B414}" type="presOf" srcId="{C6F3E278-F8D0-4B86-84B6-CFB7FA9A52EE}" destId="{B613C108-F95F-4915-94EA-046581E89975}" srcOrd="0" destOrd="4" presId="urn:microsoft.com/office/officeart/2005/8/layout/vList6"/>
    <dgm:cxn modelId="{68780D95-D0A9-482F-BD5A-3B43CCAE5BB0}" type="presOf" srcId="{819E49E8-9C5A-4361-B764-DF8039065B86}" destId="{55A1C3A8-743F-4B1B-889D-9D88CC3B00D3}" srcOrd="0" destOrd="5" presId="urn:microsoft.com/office/officeart/2005/8/layout/vList6"/>
    <dgm:cxn modelId="{8106AAF4-A0D5-4F6F-B439-92762804E0D4}" type="presOf" srcId="{30EB84D4-927D-49BE-88CB-349D66E71673}" destId="{B613C108-F95F-4915-94EA-046581E89975}" srcOrd="0" destOrd="1" presId="urn:microsoft.com/office/officeart/2005/8/layout/vList6"/>
    <dgm:cxn modelId="{320D4AD5-63FE-4B5E-AF5B-34BB768A773D}" srcId="{5F99EAF4-8555-4C68-AB7B-4B65351D05AF}" destId="{C6F3E278-F8D0-4B86-84B6-CFB7FA9A52EE}" srcOrd="4" destOrd="0" parTransId="{493AAC2A-748E-4673-A983-25782146F6CD}" sibTransId="{5267B433-6E2E-4588-8452-4618B6653498}"/>
    <dgm:cxn modelId="{6A9A94EA-7F8B-415C-BE9F-BDFA1F51B272}" srcId="{FE74C876-7186-407D-A008-64D1C89693E0}" destId="{0CD1FB5B-B729-4491-841D-4DED4EE10E13}" srcOrd="2" destOrd="0" parTransId="{DBA8BD68-61D2-4C5A-BC3C-27BBA68622AB}" sibTransId="{2D963F48-B082-4D9D-A9AE-42AEF0C04578}"/>
    <dgm:cxn modelId="{DCA87AC3-95E1-4ED8-879B-D51AE5F0B7DF}" type="presOf" srcId="{70009E32-21D1-4E40-97F9-83BEF1896D38}" destId="{55A1C3A8-743F-4B1B-889D-9D88CC3B00D3}" srcOrd="0" destOrd="3" presId="urn:microsoft.com/office/officeart/2005/8/layout/vList6"/>
    <dgm:cxn modelId="{802C473A-B45E-4FA5-B174-6D8F13461EC8}" srcId="{FE74C876-7186-407D-A008-64D1C89693E0}" destId="{2D0C31C5-20D8-449C-83FF-492BA0AF1DC6}" srcOrd="0" destOrd="0" parTransId="{299A01C5-BAEA-4E48-8C76-E925A359CFF7}" sibTransId="{115CC546-83DC-411D-9505-3045D03904D6}"/>
    <dgm:cxn modelId="{8AF40CD3-3E49-4903-8CE1-2693F31D2923}" srcId="{5F99EAF4-8555-4C68-AB7B-4B65351D05AF}" destId="{965C2C61-070A-48C3-B796-3587EBBA7ACC}" srcOrd="6" destOrd="0" parTransId="{2C9378D7-49DD-4801-8FEC-304CC7B41EAB}" sibTransId="{350AC262-66D3-4046-8801-263A220B3F5B}"/>
    <dgm:cxn modelId="{F9E40A64-D704-447C-A137-E8C12619C034}" srcId="{5F99EAF4-8555-4C68-AB7B-4B65351D05AF}" destId="{53A5D208-2DCE-48FD-A950-C08A406C193E}" srcOrd="0" destOrd="0" parTransId="{17AB6563-C96B-4D1C-A360-949B95075FA0}" sibTransId="{5A910787-637F-4F83-90FD-710B227E373C}"/>
    <dgm:cxn modelId="{A07899D7-4A56-4F95-A96A-336E48BEAC72}" type="presOf" srcId="{0A8DBA2E-DA72-4341-B5E6-261DE36F669D}" destId="{80281369-AC9A-43C8-A615-969390167121}" srcOrd="0" destOrd="0" presId="urn:microsoft.com/office/officeart/2005/8/layout/vList6"/>
    <dgm:cxn modelId="{66DFF2A0-087D-416E-923D-94B3CCE94D58}" type="presOf" srcId="{651F75D7-9116-4603-BA35-8409BD9008EB}" destId="{55A1C3A8-743F-4B1B-889D-9D88CC3B00D3}" srcOrd="0" destOrd="4" presId="urn:microsoft.com/office/officeart/2005/8/layout/vList6"/>
    <dgm:cxn modelId="{B96D8ECF-7127-44A0-B4FA-C6329B9EFA37}" type="presOf" srcId="{FE74C876-7186-407D-A008-64D1C89693E0}" destId="{03E3B8C0-AA5E-411D-A09C-C4A75B7BCC93}" srcOrd="0" destOrd="0" presId="urn:microsoft.com/office/officeart/2005/8/layout/vList6"/>
    <dgm:cxn modelId="{78DD47F5-69C0-43F0-A98A-817C7D38E93F}" srcId="{0A8DBA2E-DA72-4341-B5E6-261DE36F669D}" destId="{FE74C876-7186-407D-A008-64D1C89693E0}" srcOrd="0" destOrd="0" parTransId="{40E7EC0C-7675-4B19-A69A-AE88E636928D}" sibTransId="{E90923CF-F549-40AE-891A-1E66A8F67AC8}"/>
    <dgm:cxn modelId="{3E2786C5-91E3-4BE6-A4AC-C963714C29FC}" type="presOf" srcId="{F4BF9F50-B79F-4CBF-B9EC-A752F2FC6670}" destId="{55A1C3A8-743F-4B1B-889D-9D88CC3B00D3}" srcOrd="0" destOrd="6" presId="urn:microsoft.com/office/officeart/2005/8/layout/vList6"/>
    <dgm:cxn modelId="{C574B0A3-6563-49FE-8742-AA22F9049662}" type="presOf" srcId="{68B7F00D-309A-416C-A763-85B570604C64}" destId="{55A1C3A8-743F-4B1B-889D-9D88CC3B00D3}" srcOrd="0" destOrd="1" presId="urn:microsoft.com/office/officeart/2005/8/layout/vList6"/>
    <dgm:cxn modelId="{DE7BCC39-1B09-4772-B533-054E83FB9944}" srcId="{FE74C876-7186-407D-A008-64D1C89693E0}" destId="{651F75D7-9116-4603-BA35-8409BD9008EB}" srcOrd="4" destOrd="0" parTransId="{0699FF1A-5DA4-42E6-9435-5CC7A7B30E9D}" sibTransId="{AE70B682-F2BF-482E-AB7D-7070DD9F28D8}"/>
    <dgm:cxn modelId="{0D81BB7A-F07E-41B9-A819-7369851690D5}" type="presOf" srcId="{965C2C61-070A-48C3-B796-3587EBBA7ACC}" destId="{B613C108-F95F-4915-94EA-046581E89975}" srcOrd="0" destOrd="6" presId="urn:microsoft.com/office/officeart/2005/8/layout/vList6"/>
    <dgm:cxn modelId="{713097BA-C7C4-4BB5-BACC-00AEE28554C1}" type="presOf" srcId="{3D54F352-8166-4946-B2E9-3131B4D4D8EB}" destId="{B613C108-F95F-4915-94EA-046581E89975}" srcOrd="0" destOrd="2" presId="urn:microsoft.com/office/officeart/2005/8/layout/vList6"/>
    <dgm:cxn modelId="{3E0786FF-73D6-4BC1-8020-E835ADA357CF}" srcId="{FE74C876-7186-407D-A008-64D1C89693E0}" destId="{70009E32-21D1-4E40-97F9-83BEF1896D38}" srcOrd="3" destOrd="0" parTransId="{EBDB58FB-B885-45D7-A5F6-59CEBC1DD220}" sibTransId="{2C28D4A1-E5F6-4574-8685-7B4324A53973}"/>
    <dgm:cxn modelId="{32CE2BDD-FAA6-44B1-B77D-8038F160859A}" type="presOf" srcId="{2D0C31C5-20D8-449C-83FF-492BA0AF1DC6}" destId="{55A1C3A8-743F-4B1B-889D-9D88CC3B00D3}" srcOrd="0" destOrd="0" presId="urn:microsoft.com/office/officeart/2005/8/layout/vList6"/>
    <dgm:cxn modelId="{D4EBB90D-8746-4595-9067-F934D5CE1230}" srcId="{FE74C876-7186-407D-A008-64D1C89693E0}" destId="{819E49E8-9C5A-4361-B764-DF8039065B86}" srcOrd="5" destOrd="0" parTransId="{6DA25AA2-F670-4DCF-84D8-0002F874DF31}" sibTransId="{B0DAA560-4EC5-46F0-B764-AC554671BE6B}"/>
    <dgm:cxn modelId="{6FBD49B1-E8FA-421D-A063-6857281A007C}" type="presParOf" srcId="{80281369-AC9A-43C8-A615-969390167121}" destId="{142E4238-B2B8-4557-96FA-4EDD06D1F87F}" srcOrd="0" destOrd="0" presId="urn:microsoft.com/office/officeart/2005/8/layout/vList6"/>
    <dgm:cxn modelId="{42217898-34EA-4028-839F-55FB5CD9295C}" type="presParOf" srcId="{142E4238-B2B8-4557-96FA-4EDD06D1F87F}" destId="{03E3B8C0-AA5E-411D-A09C-C4A75B7BCC93}" srcOrd="0" destOrd="0" presId="urn:microsoft.com/office/officeart/2005/8/layout/vList6"/>
    <dgm:cxn modelId="{4C893079-9457-4615-AD6F-01D4B463743A}" type="presParOf" srcId="{142E4238-B2B8-4557-96FA-4EDD06D1F87F}" destId="{55A1C3A8-743F-4B1B-889D-9D88CC3B00D3}" srcOrd="1" destOrd="0" presId="urn:microsoft.com/office/officeart/2005/8/layout/vList6"/>
    <dgm:cxn modelId="{50B62FB2-AC2E-4934-87A6-D18601226399}" type="presParOf" srcId="{80281369-AC9A-43C8-A615-969390167121}" destId="{58CA494A-7497-4D87-906B-9D26FFDC3241}" srcOrd="1" destOrd="0" presId="urn:microsoft.com/office/officeart/2005/8/layout/vList6"/>
    <dgm:cxn modelId="{96918327-A740-4657-B2D2-051F5C51F158}" type="presParOf" srcId="{80281369-AC9A-43C8-A615-969390167121}" destId="{4D054125-B78B-4476-9D91-8E8DAB8EEC28}" srcOrd="2" destOrd="0" presId="urn:microsoft.com/office/officeart/2005/8/layout/vList6"/>
    <dgm:cxn modelId="{C3DB2E9E-A227-41D3-8515-D70F63BFB612}" type="presParOf" srcId="{4D054125-B78B-4476-9D91-8E8DAB8EEC28}" destId="{E662E107-76AE-4FA6-892D-83AA6AEC2255}" srcOrd="0" destOrd="0" presId="urn:microsoft.com/office/officeart/2005/8/layout/vList6"/>
    <dgm:cxn modelId="{7BD98F3B-DB3D-4933-995D-C2795EBB538D}" type="presParOf" srcId="{4D054125-B78B-4476-9D91-8E8DAB8EEC28}" destId="{B613C108-F95F-4915-94EA-046581E899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9522E-0F96-4584-B20A-76D808DCEDED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A491E-9B6E-4BEE-A54A-900B11299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5E440-2104-47AD-9579-A73AFD9585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0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8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7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1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0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7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4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3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4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5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14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24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51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2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64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99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14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0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5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4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03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45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6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0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3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1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5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BCF0-4F26-4B16-85CD-18F61BBA2AEA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9867-048A-4DA9-8E46-B9C13E92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5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BCF0-4F26-4B16-85CD-18F61BBA2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06-04-18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9867-048A-4DA9-8E46-B9C13E922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2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1.xml"/><Relationship Id="rId11" Type="http://schemas.openxmlformats.org/officeDocument/2006/relationships/image" Target="../media/image1.png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198" y="991511"/>
            <a:ext cx="208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002060"/>
                </a:solidFill>
              </a:rPr>
              <a:t>AREAS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" y="0"/>
            <a:ext cx="12191999" cy="8526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schemeClr val="bg1"/>
                </a:solidFill>
                <a:latin typeface="Baskerville Old Face" pitchFamily="18" charset="0"/>
              </a:rPr>
              <a:t>   Counselling  &amp; Special Needs </a:t>
            </a:r>
            <a:endParaRPr lang="en-US" sz="45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1" y="1278"/>
            <a:ext cx="2712943" cy="8513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4312" y="1987741"/>
            <a:ext cx="7207374" cy="7094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>
                <a:solidFill>
                  <a:schemeClr val="tx1"/>
                </a:solidFill>
                <a:cs typeface="Times New Roman" pitchFamily="18" charset="0"/>
              </a:rPr>
              <a:t>Poor academic performance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312" y="2973087"/>
            <a:ext cx="7207374" cy="709448"/>
          </a:xfrm>
          <a:prstGeom prst="rect">
            <a:avLst/>
          </a:prstGeom>
          <a:gradFill>
            <a:gsLst>
              <a:gs pos="50000">
                <a:srgbClr val="FFFF00"/>
              </a:gs>
              <a:gs pos="75000">
                <a:srgbClr val="F0F67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>
                <a:solidFill>
                  <a:schemeClr val="tx1"/>
                </a:solidFill>
                <a:cs typeface="Times New Roman" pitchFamily="18" charset="0"/>
              </a:rPr>
              <a:t>Developmental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Problems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312" y="3996568"/>
            <a:ext cx="7207374" cy="709448"/>
          </a:xfrm>
          <a:prstGeom prst="rect">
            <a:avLst/>
          </a:prstGeom>
          <a:gradFill>
            <a:gsLst>
              <a:gs pos="50000">
                <a:srgbClr val="92D050"/>
              </a:gs>
              <a:gs pos="100000">
                <a:srgbClr val="F0F67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 smtClean="0">
                <a:solidFill>
                  <a:schemeClr val="tx1"/>
                </a:solidFill>
                <a:cs typeface="Times New Roman" pitchFamily="18" charset="0"/>
              </a:rPr>
              <a:t>Behavioral Problems</a:t>
            </a:r>
            <a:endParaRPr lang="en-US" sz="3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312" y="5034491"/>
            <a:ext cx="7207374" cy="709448"/>
          </a:xfrm>
          <a:prstGeom prst="rect">
            <a:avLst/>
          </a:prstGeom>
          <a:gradFill>
            <a:gsLst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0F67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 smtClean="0">
                <a:solidFill>
                  <a:schemeClr val="tx1"/>
                </a:solidFill>
                <a:cs typeface="Times New Roman" pitchFamily="18" charset="0"/>
              </a:rPr>
              <a:t>Peer Problems</a:t>
            </a:r>
            <a:endParaRPr lang="en-US" sz="3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312" y="5965933"/>
            <a:ext cx="7207374" cy="709448"/>
          </a:xfrm>
          <a:prstGeom prst="rect">
            <a:avLst/>
          </a:prstGeom>
          <a:gradFill>
            <a:gsLst>
              <a:gs pos="50000">
                <a:schemeClr val="tx2">
                  <a:lumMod val="40000"/>
                  <a:lumOff val="60000"/>
                </a:schemeClr>
              </a:gs>
              <a:gs pos="100000">
                <a:srgbClr val="F0F67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 smtClean="0">
                <a:solidFill>
                  <a:schemeClr val="tx1"/>
                </a:solidFill>
                <a:cs typeface="Times New Roman" pitchFamily="18" charset="0"/>
              </a:rPr>
              <a:t>Family Problems</a:t>
            </a:r>
            <a:endParaRPr lang="en-US" sz="3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8" name="Picture 4" descr="Image result for clipart school counse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68" y="916178"/>
            <a:ext cx="2646829" cy="26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lipart school counse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7" y="3983683"/>
            <a:ext cx="3687066" cy="26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19" y="2776247"/>
            <a:ext cx="2836655" cy="181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5261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Baskerville Old Face" pitchFamily="18" charset="0"/>
              </a:rPr>
              <a:t>SERVICES</a:t>
            </a:r>
            <a:endParaRPr lang="en-US" sz="45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13254"/>
            <a:ext cx="12191999" cy="584474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958" y="926759"/>
            <a:ext cx="5412259" cy="5511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Guidance and counselling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Informal Assessments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Identifying Special needs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Remedial sessions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Individual exam support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External References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Workshops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Facilitate </a:t>
            </a:r>
            <a:r>
              <a:rPr lang="en-US" sz="2800" b="1" smtClean="0">
                <a:solidFill>
                  <a:schemeClr val="tx1"/>
                </a:solidFill>
              </a:rPr>
              <a:t>shadow support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10" y="4639740"/>
            <a:ext cx="2919709" cy="1813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82" y="942524"/>
            <a:ext cx="2850292" cy="1729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68" y="913562"/>
            <a:ext cx="2842054" cy="1820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19" y="4583071"/>
            <a:ext cx="2836655" cy="1870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68" y="2796036"/>
            <a:ext cx="2829697" cy="1758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71" y="1278"/>
            <a:ext cx="2712943" cy="8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50" y="4035970"/>
            <a:ext cx="3840480" cy="2743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9" y="4020204"/>
            <a:ext cx="3843759" cy="2743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85" y="1090239"/>
            <a:ext cx="3840480" cy="276009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" y="1107137"/>
            <a:ext cx="3840480" cy="2743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86602054"/>
              </p:ext>
            </p:extLst>
          </p:nvPr>
        </p:nvGraphicFramePr>
        <p:xfrm>
          <a:off x="7766467" y="1277714"/>
          <a:ext cx="4425534" cy="521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0" y="1"/>
            <a:ext cx="12191999" cy="8526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Baskerville Old Face" pitchFamily="18" charset="0"/>
              </a:rPr>
              <a:t>RESOURCE ROOM</a:t>
            </a:r>
            <a:endParaRPr lang="en-US" sz="45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171" y="1278"/>
            <a:ext cx="2712943" cy="8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5261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Baskerville Old Face" pitchFamily="18" charset="0"/>
              </a:rPr>
              <a:t>Procedure</a:t>
            </a:r>
            <a:endParaRPr lang="en-US" sz="45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1" y="1278"/>
            <a:ext cx="2712943" cy="851338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8856435"/>
              </p:ext>
            </p:extLst>
          </p:nvPr>
        </p:nvGraphicFramePr>
        <p:xfrm>
          <a:off x="1576552" y="977463"/>
          <a:ext cx="3342289" cy="564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1925005"/>
              </p:ext>
            </p:extLst>
          </p:nvPr>
        </p:nvGraphicFramePr>
        <p:xfrm>
          <a:off x="5831490" y="1034976"/>
          <a:ext cx="4211145" cy="564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764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0677" y="1078522"/>
            <a:ext cx="11733076" cy="52234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		</a:t>
            </a:r>
          </a:p>
          <a:p>
            <a:pPr algn="l"/>
            <a:endParaRPr lang="en-US" sz="5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7200" dirty="0" smtClean="0"/>
          </a:p>
          <a:p>
            <a:pPr algn="l"/>
            <a:endParaRPr lang="en-US" sz="7200" dirty="0" smtClean="0"/>
          </a:p>
          <a:p>
            <a:pPr algn="l"/>
            <a:endParaRPr lang="en-US" sz="7200" dirty="0" smtClean="0"/>
          </a:p>
          <a:p>
            <a:pPr algn="l"/>
            <a:endParaRPr lang="en-US" sz="7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7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   </a:t>
            </a:r>
            <a:endParaRPr lang="en-US" sz="3800" b="1" dirty="0">
              <a:solidFill>
                <a:prstClr val="black"/>
              </a:solidFill>
            </a:endParaRPr>
          </a:p>
          <a:p>
            <a:pPr algn="l"/>
            <a:endParaRPr lang="en-US" b="1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l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			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12191999" cy="8526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schemeClr val="bg1"/>
                </a:solidFill>
                <a:latin typeface="Baskerville Old Face" pitchFamily="18" charset="0"/>
              </a:rPr>
              <a:t>CONTACT   DETAILS</a:t>
            </a:r>
            <a:endParaRPr lang="en-US" sz="45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1" y="1278"/>
            <a:ext cx="2712943" cy="851338"/>
          </a:xfrm>
          <a:prstGeom prst="rect">
            <a:avLst/>
          </a:prstGeom>
        </p:spPr>
      </p:pic>
      <p:sp>
        <p:nvSpPr>
          <p:cNvPr id="4" name="AutoShape 6" descr="Image result for special educato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5281420"/>
              </p:ext>
            </p:extLst>
          </p:nvPr>
        </p:nvGraphicFramePr>
        <p:xfrm>
          <a:off x="2315779" y="12431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330024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u="sng" dirty="0"/>
              <a:t>Kindly note that prior appointment is mandatory.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130</Words>
  <Application>Microsoft Office PowerPoint</Application>
  <PresentationFormat>Widescreen</PresentationFormat>
  <Paragraphs>68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Rounded MT Bold</vt:lpstr>
      <vt:lpstr>Baskerville Old Face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SERVICES</vt:lpstr>
      <vt:lpstr>PowerPoint Presentation</vt:lpstr>
      <vt:lpstr>Procedure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</dc:title>
  <dc:creator>Teacher</dc:creator>
  <cp:lastModifiedBy>Admin</cp:lastModifiedBy>
  <cp:revision>131</cp:revision>
  <dcterms:created xsi:type="dcterms:W3CDTF">2016-03-23T04:29:07Z</dcterms:created>
  <dcterms:modified xsi:type="dcterms:W3CDTF">2018-04-06T13:34:49Z</dcterms:modified>
</cp:coreProperties>
</file>