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3"/>
  </p:notesMasterIdLst>
  <p:sldIdLst>
    <p:sldId id="328" r:id="rId2"/>
    <p:sldId id="318" r:id="rId3"/>
    <p:sldId id="324" r:id="rId4"/>
    <p:sldId id="330" r:id="rId5"/>
    <p:sldId id="331" r:id="rId6"/>
    <p:sldId id="316" r:id="rId7"/>
    <p:sldId id="327" r:id="rId8"/>
    <p:sldId id="332" r:id="rId9"/>
    <p:sldId id="317" r:id="rId10"/>
    <p:sldId id="319" r:id="rId11"/>
    <p:sldId id="32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99"/>
    <a:srgbClr val="000000"/>
    <a:srgbClr val="7A6300"/>
    <a:srgbClr val="996633"/>
    <a:srgbClr val="1A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61" autoAdjust="0"/>
  </p:normalViewPr>
  <p:slideViewPr>
    <p:cSldViewPr>
      <p:cViewPr varScale="1">
        <p:scale>
          <a:sx n="64" d="100"/>
          <a:sy n="64" d="100"/>
        </p:scale>
        <p:origin x="103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3FD7-1EF9-4675-92E7-3A31FF058B5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F3D0-CC7D-431E-AEC7-DB0EFECA1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35A7-DB05-48D3-9F83-31498EE22A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9815-6E2C-47DC-8DBA-7A95452DF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0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4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783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7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76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0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83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00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2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CE86-080E-4010-8AF1-2648935C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81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6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8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2611-8BB8-4EF4-AF8E-8462A072F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6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29F2-3B03-47BC-9AEE-07A8FE2A5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4A0-9DD6-44CE-B62B-A47DB7EA1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10D2E0-91FB-43F8-8731-B1178EE96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219200" y="0"/>
            <a:ext cx="7740094" cy="7038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0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anose="0208090404030B020404" pitchFamily="18" charset="0"/>
              </a:rPr>
              <a:t>INDIAN SCHOOL  </a:t>
            </a:r>
            <a:r>
              <a:rPr lang="en-US" sz="3000" b="0" cap="none" spc="0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anose="0208090404030B020404" pitchFamily="18" charset="0"/>
              </a:rPr>
              <a:t>AL WADI AL KABIR</a:t>
            </a:r>
            <a:endParaRPr lang="en-US" sz="3000" b="0" cap="none" spc="0" dirty="0">
              <a:ln w="25400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034493" y="533400"/>
            <a:ext cx="74999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200" b="1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PARENTS ORIENTATION PROGRAMME</a:t>
            </a:r>
          </a:p>
          <a:p>
            <a:pPr algn="ctr"/>
            <a:r>
              <a:rPr lang="en-US" sz="3200" b="1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CLASSES</a:t>
            </a:r>
            <a:r>
              <a:rPr lang="en-US" sz="3200" b="1" baseline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 III</a:t>
            </a:r>
            <a:r>
              <a:rPr lang="en-US" sz="3200" b="1" baseline="0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, IV &amp; V</a:t>
            </a:r>
            <a:endParaRPr lang="en-US" sz="3200" b="1" dirty="0" smtClean="0">
              <a:ln w="25400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sz="3200" b="1" dirty="0" smtClean="0">
                <a:ln w="25400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2018-2019</a:t>
            </a:r>
          </a:p>
          <a:p>
            <a:pPr algn="ctr"/>
            <a:endParaRPr lang="en-US" sz="3200" b="1" cap="none" spc="0" dirty="0">
              <a:ln w="25400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 bwMode="auto">
          <a:xfrm>
            <a:off x="0" y="2133600"/>
            <a:ext cx="9144000" cy="158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 userDrawn="1"/>
        </p:nvSpPr>
        <p:spPr>
          <a:xfrm rot="19392218">
            <a:off x="-332506" y="2461550"/>
            <a:ext cx="22701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Computer</a:t>
            </a:r>
            <a:r>
              <a:rPr lang="en-US" sz="2800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en-US" sz="2800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Science</a:t>
            </a:r>
          </a:p>
        </p:txBody>
      </p:sp>
      <p:pic>
        <p:nvPicPr>
          <p:cNvPr id="25" name="Picture 24" descr="https://www.iswkoman.com/images/logo.png"/>
          <p:cNvPicPr/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15086" r="66781" b="9454"/>
          <a:stretch/>
        </p:blipFill>
        <p:spPr bwMode="auto">
          <a:xfrm>
            <a:off x="131947" y="81887"/>
            <a:ext cx="1077948" cy="123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4" descr="Related image"/>
          <p:cNvPicPr>
            <a:picLocks noChangeAspect="1" noChangeArrowheads="1" noCrop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65" y="838200"/>
            <a:ext cx="1743308" cy="13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02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4913">
            <a:off x="6478661" y="2182697"/>
            <a:ext cx="2438400" cy="16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360847"/>
            <a:ext cx="67056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334">
            <a:off x="5933902" y="4443776"/>
            <a:ext cx="3051374" cy="2040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259">
            <a:off x="1641718" y="4819548"/>
            <a:ext cx="2791011" cy="184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9211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0" y="2927498"/>
            <a:ext cx="52959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FF00"/>
                </a:solidFill>
              </a:rPr>
              <a:t>We have the senior computer lab with 50 computers with </a:t>
            </a:r>
            <a:r>
              <a:rPr lang="en-US" sz="2800" b="1" u="sng" dirty="0"/>
              <a:t>Windows OS – 10 &amp; MS office - </a:t>
            </a:r>
            <a:r>
              <a:rPr lang="en-US" sz="2800" b="1" u="sng" dirty="0" smtClean="0"/>
              <a:t>2016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</a:rPr>
              <a:t>They </a:t>
            </a:r>
            <a:r>
              <a:rPr lang="en-US" sz="2800" b="1" dirty="0">
                <a:solidFill>
                  <a:srgbClr val="FFFF00"/>
                </a:solidFill>
              </a:rPr>
              <a:t>will be having two computer classes per </a:t>
            </a:r>
            <a:r>
              <a:rPr lang="en-US" sz="2800" b="1" dirty="0" smtClean="0">
                <a:solidFill>
                  <a:srgbClr val="FFFF00"/>
                </a:solidFill>
              </a:rPr>
              <a:t>week.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</a:rPr>
              <a:t>Each child works at an individual computer.</a:t>
            </a:r>
            <a:r>
              <a:rPr lang="en-US" sz="3600" b="1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2209800"/>
            <a:ext cx="4262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/>
                <a:solidFill>
                  <a:schemeClr val="accent3"/>
                </a:solidFill>
                <a:effectLst/>
              </a:rPr>
              <a:t>General  Instructions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 descr="IMG_6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28171">
            <a:off x="304799" y="3573996"/>
            <a:ext cx="3314700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071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thank you anim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648200" cy="23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 bwMode="auto">
          <a:xfrm>
            <a:off x="4532983" y="2209800"/>
            <a:ext cx="4465955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6683">
            <a:off x="186500" y="4218083"/>
            <a:ext cx="1684261" cy="135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31818" y="2209800"/>
            <a:ext cx="7391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>
                <a:ln/>
                <a:solidFill>
                  <a:srgbClr val="FFFF99"/>
                </a:solidFill>
                <a:latin typeface="Algerian" panose="04020705040A02060702" pitchFamily="82" charset="0"/>
              </a:rPr>
              <a:t>The major objectives of Computer Education </a:t>
            </a:r>
            <a:endParaRPr lang="en-US" sz="2400" u="sng" dirty="0" smtClean="0">
              <a:solidFill>
                <a:srgbClr val="FFFF99"/>
              </a:solidFill>
              <a:latin typeface="Algerian" panose="04020705040A02060702" pitchFamily="82" charset="0"/>
            </a:endParaRP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Developing the skills of using the technology.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Helping the children to become creative and innovative.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Helping children to improve the skills of typing, drawing, programming &amp; logical thinking.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Developing a step-by-step approach to solve a problem.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ank  primary computer class III text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4" y="3351275"/>
            <a:ext cx="2763126" cy="343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54261" y="5040213"/>
            <a:ext cx="381000" cy="3815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21308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 MS </a:t>
            </a:r>
            <a:r>
              <a:rPr lang="en-US" sz="3600" b="1" dirty="0"/>
              <a:t>– Windows </a:t>
            </a:r>
            <a:r>
              <a:rPr lang="en-US" sz="3600" b="1" dirty="0" smtClean="0"/>
              <a:t>2010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 MS – Paint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 MS – Word 2016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/>
              <a:t> </a:t>
            </a:r>
            <a:r>
              <a:rPr lang="en-US" sz="3600" b="1" dirty="0" smtClean="0"/>
              <a:t>MSW - LOGO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2144497"/>
            <a:ext cx="7848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Textbook &amp; Syllabus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868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rank computer science class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10" y="3276600"/>
            <a:ext cx="2664454" cy="344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304800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 MS </a:t>
            </a:r>
            <a:r>
              <a:rPr lang="en-US" sz="3600" b="1" dirty="0"/>
              <a:t>– Windows </a:t>
            </a:r>
            <a:r>
              <a:rPr lang="en-US" sz="3600" b="1" dirty="0" smtClean="0"/>
              <a:t>2010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 MS </a:t>
            </a:r>
            <a:r>
              <a:rPr lang="en-US" sz="3600" b="1" dirty="0"/>
              <a:t>– Word </a:t>
            </a:r>
            <a:endParaRPr lang="en-US" sz="36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 MS – Powerpoint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 More on LOGO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144497"/>
            <a:ext cx="7848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Textbook &amp; Syllabus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655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rank computer science class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96490"/>
            <a:ext cx="2743200" cy="359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3096490"/>
            <a:ext cx="464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/>
              <a:t> MS  Windows 2010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Hardware &amp; Software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/>
              <a:t> More on MS Word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/>
              <a:t> More on MS PowerPoint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/>
              <a:t> Exploring the 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144497"/>
            <a:ext cx="762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Textbook &amp; Syllabus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895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341111">
            <a:off x="4129138" y="2860507"/>
            <a:ext cx="5107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lonna MT" panose="04020805060202030203" pitchFamily="82" charset="0"/>
              </a:rPr>
              <a:t>Assessment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lonna MT" panose="04020805060202030203" pitchFamily="82" charset="0"/>
            </a:endParaRPr>
          </a:p>
        </p:txBody>
      </p:sp>
      <p:pic>
        <p:nvPicPr>
          <p:cNvPr id="6" name="Picture 5" descr="IMG_6285.JPG"/>
          <p:cNvPicPr>
            <a:picLocks noChangeAspect="1"/>
          </p:cNvPicPr>
          <p:nvPr/>
        </p:nvPicPr>
        <p:blipFill>
          <a:blip r:embed="rId2" cstate="print"/>
          <a:srcRect l="7407" t="4167" r="11111"/>
          <a:stretch>
            <a:fillRect/>
          </a:stretch>
        </p:blipFill>
        <p:spPr>
          <a:xfrm>
            <a:off x="3860800" y="4114800"/>
            <a:ext cx="22352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6268.JPG"/>
          <p:cNvPicPr>
            <a:picLocks noChangeAspect="1"/>
          </p:cNvPicPr>
          <p:nvPr/>
        </p:nvPicPr>
        <p:blipFill>
          <a:blip r:embed="rId3" cstate="print"/>
          <a:srcRect l="9259" t="8249"/>
          <a:stretch>
            <a:fillRect/>
          </a:stretch>
        </p:blipFill>
        <p:spPr>
          <a:xfrm>
            <a:off x="1143000" y="3276600"/>
            <a:ext cx="2286000" cy="1695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G_6262.JPG"/>
          <p:cNvPicPr>
            <a:picLocks noChangeAspect="1"/>
          </p:cNvPicPr>
          <p:nvPr/>
        </p:nvPicPr>
        <p:blipFill>
          <a:blip r:embed="rId4" cstate="print"/>
          <a:srcRect l="11111"/>
          <a:stretch>
            <a:fillRect/>
          </a:stretch>
        </p:blipFill>
        <p:spPr>
          <a:xfrm>
            <a:off x="6629400" y="4876800"/>
            <a:ext cx="2362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3680" y="2209800"/>
            <a:ext cx="51251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Assessment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24200"/>
            <a:ext cx="8484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Pre Mid </a:t>
            </a:r>
            <a:r>
              <a:rPr lang="en-US" sz="2400" dirty="0"/>
              <a:t>T</a:t>
            </a:r>
            <a:r>
              <a:rPr lang="en-US" sz="2400" dirty="0" smtClean="0"/>
              <a:t>erm Exam &amp; Post mid term – 10 marks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Mid Term Exam &amp; final exam – 20 marks (Theory) &amp; 10 marks (Practical)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Completion of  the Textbook &amp; Notebook exercises  – 5 marks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Lab Activity  &amp; Class Activity – 5 marks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20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8"/>
          <a:stretch/>
        </p:blipFill>
        <p:spPr>
          <a:xfrm>
            <a:off x="208936" y="3726605"/>
            <a:ext cx="4744063" cy="290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42559"/>
            <a:ext cx="4419601" cy="281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 rot="20245678">
            <a:off x="919493" y="2683063"/>
            <a:ext cx="5881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Competitions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128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29361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 Practical  Assessment is </a:t>
            </a:r>
          </a:p>
          <a:p>
            <a:pPr algn="ctr"/>
            <a:r>
              <a:rPr lang="en-US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focused on the following points  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220" y="3304639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Learning  </a:t>
            </a:r>
            <a:r>
              <a:rPr lang="en-US" sz="2800" b="1" dirty="0">
                <a:solidFill>
                  <a:srgbClr val="FFFF00"/>
                </a:solidFill>
              </a:rPr>
              <a:t>and </a:t>
            </a:r>
            <a:r>
              <a:rPr lang="en-US" sz="2800" b="1" dirty="0" smtClean="0">
                <a:solidFill>
                  <a:srgbClr val="FFFF00"/>
                </a:solidFill>
              </a:rPr>
              <a:t> following  </a:t>
            </a:r>
            <a:r>
              <a:rPr lang="en-US" sz="2800" b="1" dirty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 instruction </a:t>
            </a:r>
            <a:r>
              <a:rPr lang="en-US" sz="2800" b="1" dirty="0">
                <a:solidFill>
                  <a:srgbClr val="FFFF00"/>
                </a:solidFill>
              </a:rPr>
              <a:t>given in the lab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Completion of the activity in the  given period of time.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Applying the logics &amp; techniques learnt in the class.</a:t>
            </a:r>
            <a:endParaRPr lang="en-US" sz="2800" b="1" dirty="0">
              <a:solidFill>
                <a:srgbClr val="FFFF00"/>
              </a:solidFill>
            </a:endParaRP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Enthusiasm to learn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1824</TotalTime>
  <Words>247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Algerian</vt:lpstr>
      <vt:lpstr>Arial</vt:lpstr>
      <vt:lpstr>Arial Black</vt:lpstr>
      <vt:lpstr>Berlin Sans FB Demi</vt:lpstr>
      <vt:lpstr>Calibri</vt:lpstr>
      <vt:lpstr>Colonna MT</vt:lpstr>
      <vt:lpstr>Cooper Black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shruti</dc:creator>
  <cp:lastModifiedBy>Student</cp:lastModifiedBy>
  <cp:revision>295</cp:revision>
  <dcterms:created xsi:type="dcterms:W3CDTF">2006-11-21T15:33:45Z</dcterms:created>
  <dcterms:modified xsi:type="dcterms:W3CDTF">2018-04-05T08:00:37Z</dcterms:modified>
</cp:coreProperties>
</file>