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3"/>
  </p:notesMasterIdLst>
  <p:sldIdLst>
    <p:sldId id="257" r:id="rId2"/>
    <p:sldId id="258" r:id="rId3"/>
    <p:sldId id="262" r:id="rId4"/>
    <p:sldId id="267" r:id="rId5"/>
    <p:sldId id="266" r:id="rId6"/>
    <p:sldId id="308" r:id="rId7"/>
    <p:sldId id="306" r:id="rId8"/>
    <p:sldId id="309" r:id="rId9"/>
    <p:sldId id="275" r:id="rId10"/>
    <p:sldId id="278" r:id="rId11"/>
    <p:sldId id="298" r:id="rId12"/>
    <p:sldId id="312" r:id="rId13"/>
    <p:sldId id="281" r:id="rId14"/>
    <p:sldId id="301" r:id="rId15"/>
    <p:sldId id="284" r:id="rId16"/>
    <p:sldId id="286" r:id="rId17"/>
    <p:sldId id="288" r:id="rId18"/>
    <p:sldId id="290" r:id="rId19"/>
    <p:sldId id="292" r:id="rId20"/>
    <p:sldId id="310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4660"/>
  </p:normalViewPr>
  <p:slideViewPr>
    <p:cSldViewPr>
      <p:cViewPr varScale="1">
        <p:scale>
          <a:sx n="66" d="100"/>
          <a:sy n="66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028F8-B560-4DB6-BD73-096E62E59411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DC59C8-8BAF-4863-93D5-00723E5C687A}">
      <dgm:prSet phldrT="[Text]" custT="1"/>
      <dgm:spPr/>
      <dgm:t>
        <a:bodyPr/>
        <a:lstStyle/>
        <a:p>
          <a:pPr algn="ctr"/>
          <a:r>
            <a:rPr lang="en-US" sz="2400" b="1" dirty="0" smtClean="0">
              <a:latin typeface="Baskerville Old Face" pitchFamily="18" charset="0"/>
            </a:rPr>
            <a:t>STRATEGIES FOLLOWED</a:t>
          </a:r>
          <a:endParaRPr lang="en-US" sz="2400" b="1" dirty="0">
            <a:latin typeface="Baskerville Old Face" pitchFamily="18" charset="0"/>
          </a:endParaRPr>
        </a:p>
      </dgm:t>
    </dgm:pt>
    <dgm:pt modelId="{AE6E2293-340D-4211-9D5C-89E35FC763CF}" type="parTrans" cxnId="{9DB0E203-716B-4F37-943F-F4E236449900}">
      <dgm:prSet/>
      <dgm:spPr/>
      <dgm:t>
        <a:bodyPr/>
        <a:lstStyle/>
        <a:p>
          <a:endParaRPr lang="en-US"/>
        </a:p>
      </dgm:t>
    </dgm:pt>
    <dgm:pt modelId="{4146290C-C723-4BD9-BA66-2782CF843446}" type="sibTrans" cxnId="{9DB0E203-716B-4F37-943F-F4E236449900}">
      <dgm:prSet/>
      <dgm:spPr/>
      <dgm:t>
        <a:bodyPr/>
        <a:lstStyle/>
        <a:p>
          <a:endParaRPr lang="en-US"/>
        </a:p>
      </dgm:t>
    </dgm:pt>
    <dgm:pt modelId="{8BCBA325-BEA8-4F81-A6EA-7A54492B756F}">
      <dgm:prSet phldrT="[Text]" custT="1"/>
      <dgm:spPr/>
      <dgm:t>
        <a:bodyPr lIns="0" tIns="0" rIns="0" bIns="0"/>
        <a:lstStyle/>
        <a:p>
          <a:r>
            <a:rPr lang="en-US" sz="2000" b="1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WHITEBOARD/ SMART BOARD DRILL</a:t>
          </a:r>
          <a:endParaRPr lang="en-US" sz="2000" b="1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gm:t>
    </dgm:pt>
    <dgm:pt modelId="{A9C23F6A-E3B9-426D-B544-3B8991C8CE72}" type="parTrans" cxnId="{56E907E7-672C-46CA-9C8C-E9DAE4B3B54B}">
      <dgm:prSet custT="1"/>
      <dgm:spPr>
        <a:solidFill>
          <a:srgbClr val="FF0000"/>
        </a:solidFill>
      </dgm:spPr>
      <dgm:t>
        <a:bodyPr/>
        <a:lstStyle/>
        <a:p>
          <a:endParaRPr lang="en-US" sz="2000" b="1">
            <a:latin typeface="Book Antiqua" pitchFamily="18" charset="0"/>
            <a:cs typeface="Times New Roman" pitchFamily="18" charset="0"/>
          </a:endParaRPr>
        </a:p>
      </dgm:t>
    </dgm:pt>
    <dgm:pt modelId="{F1E6BDF5-7504-4425-97A0-CFFB33BBF3D4}" type="sibTrans" cxnId="{56E907E7-672C-46CA-9C8C-E9DAE4B3B54B}">
      <dgm:prSet/>
      <dgm:spPr/>
      <dgm:t>
        <a:bodyPr/>
        <a:lstStyle/>
        <a:p>
          <a:endParaRPr lang="en-US"/>
        </a:p>
      </dgm:t>
    </dgm:pt>
    <dgm:pt modelId="{C407CBFE-F426-4950-81EA-8788D6C03C58}">
      <dgm:prSet phldrT="[Text]" custT="1"/>
      <dgm:spPr/>
      <dgm:t>
        <a:bodyPr lIns="0" tIns="0" rIns="0" bIns="0"/>
        <a:lstStyle/>
        <a:p>
          <a:r>
            <a:rPr lang="en-US" sz="2000" b="1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MATH LAB ACTIVITIES</a:t>
          </a:r>
          <a:endParaRPr lang="en-US" sz="2000" b="1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gm:t>
    </dgm:pt>
    <dgm:pt modelId="{844AB98F-FF70-4174-A848-E3A80B769CF9}" type="parTrans" cxnId="{577CDFE4-988B-4F75-81CE-08204C384D7A}">
      <dgm:prSet custT="1"/>
      <dgm:spPr>
        <a:solidFill>
          <a:srgbClr val="FF0000"/>
        </a:solidFill>
      </dgm:spPr>
      <dgm:t>
        <a:bodyPr/>
        <a:lstStyle/>
        <a:p>
          <a:endParaRPr lang="en-US" sz="2000" b="1">
            <a:latin typeface="Book Antiqua" pitchFamily="18" charset="0"/>
            <a:cs typeface="Times New Roman" pitchFamily="18" charset="0"/>
          </a:endParaRPr>
        </a:p>
      </dgm:t>
    </dgm:pt>
    <dgm:pt modelId="{61DAEFEB-7EB4-4010-9AB9-D51D432B6D4F}" type="sibTrans" cxnId="{577CDFE4-988B-4F75-81CE-08204C384D7A}">
      <dgm:prSet/>
      <dgm:spPr/>
      <dgm:t>
        <a:bodyPr/>
        <a:lstStyle/>
        <a:p>
          <a:endParaRPr lang="en-US"/>
        </a:p>
      </dgm:t>
    </dgm:pt>
    <dgm:pt modelId="{4AFB7678-C52C-4E53-9814-A361A08813A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GROUP ACTIVITIES </a:t>
          </a:r>
          <a:endParaRPr lang="en-US" sz="2000" b="1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gm:t>
    </dgm:pt>
    <dgm:pt modelId="{4A8D5C97-D5D9-46DB-B2F9-6E46741448C2}" type="parTrans" cxnId="{28D2E5D3-FF7C-4F72-BFBB-79B6B48C12A6}">
      <dgm:prSet custT="1"/>
      <dgm:spPr>
        <a:solidFill>
          <a:srgbClr val="FF0000"/>
        </a:solidFill>
      </dgm:spPr>
      <dgm:t>
        <a:bodyPr/>
        <a:lstStyle/>
        <a:p>
          <a:endParaRPr lang="en-US" sz="2000" b="1">
            <a:latin typeface="Book Antiqua" pitchFamily="18" charset="0"/>
            <a:cs typeface="Times New Roman" pitchFamily="18" charset="0"/>
          </a:endParaRPr>
        </a:p>
      </dgm:t>
    </dgm:pt>
    <dgm:pt modelId="{1A2340D5-AFE5-4DEF-8687-C76F53E5B3BA}" type="sibTrans" cxnId="{28D2E5D3-FF7C-4F72-BFBB-79B6B48C12A6}">
      <dgm:prSet/>
      <dgm:spPr/>
      <dgm:t>
        <a:bodyPr/>
        <a:lstStyle/>
        <a:p>
          <a:endParaRPr lang="en-US"/>
        </a:p>
      </dgm:t>
    </dgm:pt>
    <dgm:pt modelId="{089B99F3-A047-4169-87BD-74E812BB418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GAMES</a:t>
          </a:r>
          <a:endParaRPr lang="en-US" sz="2000" b="1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gm:t>
    </dgm:pt>
    <dgm:pt modelId="{6072FF73-4B06-4AB5-8A90-FE3E8050976F}" type="parTrans" cxnId="{770059DF-D8B6-4B66-97A7-02C0DED660D0}">
      <dgm:prSet custT="1"/>
      <dgm:spPr>
        <a:solidFill>
          <a:srgbClr val="FF0000"/>
        </a:solidFill>
      </dgm:spPr>
      <dgm:t>
        <a:bodyPr/>
        <a:lstStyle/>
        <a:p>
          <a:endParaRPr lang="en-US" sz="2000" b="1">
            <a:latin typeface="Book Antiqua" pitchFamily="18" charset="0"/>
            <a:cs typeface="Times New Roman" pitchFamily="18" charset="0"/>
          </a:endParaRPr>
        </a:p>
      </dgm:t>
    </dgm:pt>
    <dgm:pt modelId="{A4688DCD-BEBD-4397-8A1E-AA09BACC351A}" type="sibTrans" cxnId="{770059DF-D8B6-4B66-97A7-02C0DED660D0}">
      <dgm:prSet/>
      <dgm:spPr/>
      <dgm:t>
        <a:bodyPr/>
        <a:lstStyle/>
        <a:p>
          <a:endParaRPr lang="en-US"/>
        </a:p>
      </dgm:t>
    </dgm:pt>
    <dgm:pt modelId="{91D4B078-EC34-4066-BF88-EF2BE59C5A4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AUDIO VISUAL AIDS</a:t>
          </a:r>
          <a:endParaRPr lang="en-US" sz="2000" b="1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gm:t>
    </dgm:pt>
    <dgm:pt modelId="{685F87EF-8E2B-40C4-AF4B-519ABEFC541E}" type="parTrans" cxnId="{E990534E-F16E-4DBA-8F64-085D6BC86AF0}">
      <dgm:prSet custT="1"/>
      <dgm:spPr>
        <a:solidFill>
          <a:srgbClr val="FF0000"/>
        </a:solidFill>
      </dgm:spPr>
      <dgm:t>
        <a:bodyPr/>
        <a:lstStyle/>
        <a:p>
          <a:endParaRPr lang="en-US" sz="2000" b="1">
            <a:latin typeface="Book Antiqua" pitchFamily="18" charset="0"/>
            <a:cs typeface="Times New Roman" pitchFamily="18" charset="0"/>
          </a:endParaRPr>
        </a:p>
      </dgm:t>
    </dgm:pt>
    <dgm:pt modelId="{B6BA75CA-D261-40C8-850B-DC8AA95FC163}" type="sibTrans" cxnId="{E990534E-F16E-4DBA-8F64-085D6BC86AF0}">
      <dgm:prSet/>
      <dgm:spPr/>
      <dgm:t>
        <a:bodyPr/>
        <a:lstStyle/>
        <a:p>
          <a:endParaRPr lang="en-US"/>
        </a:p>
      </dgm:t>
    </dgm:pt>
    <dgm:pt modelId="{F617E384-5E40-4A15-B8C8-B3673D3F515A}">
      <dgm:prSet phldrT="[Text]" custT="1"/>
      <dgm:spPr/>
      <dgm:t>
        <a:bodyPr lIns="0" tIns="0" rIns="0" bIns="0"/>
        <a:lstStyle/>
        <a:p>
          <a:r>
            <a:rPr lang="en-US" sz="2000" b="1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WORKSHEETS</a:t>
          </a:r>
          <a:endParaRPr lang="en-US" sz="2000" b="1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gm:t>
    </dgm:pt>
    <dgm:pt modelId="{F978FCC3-640D-4A5E-BE65-A50F9185D4DB}" type="sibTrans" cxnId="{DD92385B-BC7A-40AD-A2AA-C3B2A276B2DB}">
      <dgm:prSet/>
      <dgm:spPr/>
      <dgm:t>
        <a:bodyPr/>
        <a:lstStyle/>
        <a:p>
          <a:endParaRPr lang="en-US"/>
        </a:p>
      </dgm:t>
    </dgm:pt>
    <dgm:pt modelId="{4173D37D-03DB-4BA7-9444-102D42E617C6}" type="parTrans" cxnId="{DD92385B-BC7A-40AD-A2AA-C3B2A276B2DB}">
      <dgm:prSet custT="1"/>
      <dgm:spPr>
        <a:solidFill>
          <a:srgbClr val="FF0000"/>
        </a:solidFill>
      </dgm:spPr>
      <dgm:t>
        <a:bodyPr/>
        <a:lstStyle/>
        <a:p>
          <a:endParaRPr lang="en-US" sz="2000" b="1">
            <a:latin typeface="Book Antiqua" pitchFamily="18" charset="0"/>
            <a:cs typeface="Times New Roman" pitchFamily="18" charset="0"/>
          </a:endParaRPr>
        </a:p>
      </dgm:t>
    </dgm:pt>
    <dgm:pt modelId="{67E75D19-3381-48D9-9C06-FB721E4D96F6}" type="pres">
      <dgm:prSet presAssocID="{EC3028F8-B560-4DB6-BD73-096E62E594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FDB66-8198-4C03-84DE-246D803DBE79}" type="pres">
      <dgm:prSet presAssocID="{5CDC59C8-8BAF-4863-93D5-00723E5C687A}" presName="centerShape" presStyleLbl="node0" presStyleIdx="0" presStyleCnt="1" custScaleX="193961" custLinFactNeighborX="377" custLinFactNeighborY="-2618"/>
      <dgm:spPr/>
      <dgm:t>
        <a:bodyPr/>
        <a:lstStyle/>
        <a:p>
          <a:endParaRPr lang="en-US"/>
        </a:p>
      </dgm:t>
    </dgm:pt>
    <dgm:pt modelId="{E78577EA-3B33-4348-9782-0481D5D41B9B}" type="pres">
      <dgm:prSet presAssocID="{A9C23F6A-E3B9-426D-B544-3B8991C8CE72}" presName="parTrans" presStyleLbl="sibTrans2D1" presStyleIdx="0" presStyleCnt="6" custScaleX="131683" custScaleY="59217" custLinFactNeighborX="64119" custLinFactNeighborY="-6111"/>
      <dgm:spPr/>
      <dgm:t>
        <a:bodyPr/>
        <a:lstStyle/>
        <a:p>
          <a:endParaRPr lang="en-US"/>
        </a:p>
      </dgm:t>
    </dgm:pt>
    <dgm:pt modelId="{FFD890D5-7D79-4850-9929-FD0A0C64880D}" type="pres">
      <dgm:prSet presAssocID="{A9C23F6A-E3B9-426D-B544-3B8991C8CE7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9BC90F9-0CB6-46D0-9F33-F95DC00F387A}" type="pres">
      <dgm:prSet presAssocID="{8BCBA325-BEA8-4F81-A6EA-7A54492B756F}" presName="node" presStyleLbl="node1" presStyleIdx="0" presStyleCnt="6" custScaleX="215212" custScaleY="89261" custRadScaleRad="134140" custRadScaleInc="397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256F6-C355-4EC3-AFAB-800C9FFD4CBE}" type="pres">
      <dgm:prSet presAssocID="{6072FF73-4B06-4AB5-8A90-FE3E8050976F}" presName="parTrans" presStyleLbl="sibTrans2D1" presStyleIdx="1" presStyleCnt="6" custScaleX="129611" custScaleY="58626" custLinFactNeighborX="18681" custLinFactNeighborY="-3066"/>
      <dgm:spPr/>
      <dgm:t>
        <a:bodyPr/>
        <a:lstStyle/>
        <a:p>
          <a:endParaRPr lang="en-US"/>
        </a:p>
      </dgm:t>
    </dgm:pt>
    <dgm:pt modelId="{C4301B36-D782-4C91-8D75-EDD0956A7816}" type="pres">
      <dgm:prSet presAssocID="{6072FF73-4B06-4AB5-8A90-FE3E8050976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1E6884B-77AB-44E9-AA42-AC368BEB3A4C}" type="pres">
      <dgm:prSet presAssocID="{089B99F3-A047-4169-87BD-74E812BB4186}" presName="node" presStyleLbl="node1" presStyleIdx="1" presStyleCnt="6" custScaleX="142443" custScaleY="81487" custRadScaleRad="164406" custRadScaleInc="37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EE9BD-54FF-41E7-9DB1-1E71E83BF8F2}" type="pres">
      <dgm:prSet presAssocID="{844AB98F-FF70-4174-A848-E3A80B769CF9}" presName="parTrans" presStyleLbl="sibTrans2D1" presStyleIdx="2" presStyleCnt="6" custScaleX="150025" custScaleY="82266"/>
      <dgm:spPr/>
      <dgm:t>
        <a:bodyPr/>
        <a:lstStyle/>
        <a:p>
          <a:endParaRPr lang="en-US"/>
        </a:p>
      </dgm:t>
    </dgm:pt>
    <dgm:pt modelId="{780FB302-4F2B-4E0C-8D35-ABE9424E351D}" type="pres">
      <dgm:prSet presAssocID="{844AB98F-FF70-4174-A848-E3A80B769CF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956AB4E-B613-494C-816F-B34EC45A1F5C}" type="pres">
      <dgm:prSet presAssocID="{C407CBFE-F426-4950-81EA-8788D6C03C58}" presName="node" presStyleLbl="node1" presStyleIdx="2" presStyleCnt="6" custScaleX="175586" custScaleY="89535" custRadScaleRad="104133" custRadScaleInc="-391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D76F9-4252-40EA-9D52-2B8AA850B293}" type="pres">
      <dgm:prSet presAssocID="{4A8D5C97-D5D9-46DB-B2F9-6E46741448C2}" presName="parTrans" presStyleLbl="sibTrans2D1" presStyleIdx="3" presStyleCnt="6" custAng="21261384" custScaleX="132026" custScaleY="66427" custLinFactNeighborX="-1059" custLinFactNeighborY="-6005"/>
      <dgm:spPr/>
      <dgm:t>
        <a:bodyPr/>
        <a:lstStyle/>
        <a:p>
          <a:endParaRPr lang="en-US"/>
        </a:p>
      </dgm:t>
    </dgm:pt>
    <dgm:pt modelId="{CFD7F1EF-5715-42AF-AE21-CC1422F3635E}" type="pres">
      <dgm:prSet presAssocID="{4A8D5C97-D5D9-46DB-B2F9-6E46741448C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BCA309F-5DCF-4141-9275-05B9734636E4}" type="pres">
      <dgm:prSet presAssocID="{4AFB7678-C52C-4E53-9814-A361A08813A5}" presName="node" presStyleLbl="node1" presStyleIdx="3" presStyleCnt="6" custScaleX="164076" custScaleY="88327" custRadScaleRad="103124" custRadScaleInc="18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561A8-6CF0-4CAB-935F-D621EC896CDD}" type="pres">
      <dgm:prSet presAssocID="{685F87EF-8E2B-40C4-AF4B-519ABEFC541E}" presName="parTrans" presStyleLbl="sibTrans2D1" presStyleIdx="4" presStyleCnt="6" custScaleX="97769" custScaleY="63938" custLinFactNeighborX="-5550" custLinFactNeighborY="19939"/>
      <dgm:spPr/>
      <dgm:t>
        <a:bodyPr/>
        <a:lstStyle/>
        <a:p>
          <a:endParaRPr lang="en-US"/>
        </a:p>
      </dgm:t>
    </dgm:pt>
    <dgm:pt modelId="{55A374D4-D8F0-4F94-B60A-9E698C9691A5}" type="pres">
      <dgm:prSet presAssocID="{685F87EF-8E2B-40C4-AF4B-519ABEFC541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814444A-3DBC-4CA7-8FA2-D0A59E027F9C}" type="pres">
      <dgm:prSet presAssocID="{91D4B078-EC34-4066-BF88-EF2BE59C5A46}" presName="node" presStyleLbl="node1" presStyleIdx="4" presStyleCnt="6" custScaleX="155095" custScaleY="87593" custRadScaleRad="149189" custRadScaleInc="28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52D9F-524D-418A-860A-9CF6D0AF1683}" type="pres">
      <dgm:prSet presAssocID="{4173D37D-03DB-4BA7-9444-102D42E617C6}" presName="parTrans" presStyleLbl="sibTrans2D1" presStyleIdx="5" presStyleCnt="6" custScaleX="217891" custScaleY="54124" custLinFactX="-1575" custLinFactNeighborX="-100000" custLinFactNeighborY="23020"/>
      <dgm:spPr/>
      <dgm:t>
        <a:bodyPr/>
        <a:lstStyle/>
        <a:p>
          <a:endParaRPr lang="en-US"/>
        </a:p>
      </dgm:t>
    </dgm:pt>
    <dgm:pt modelId="{35868A7E-4E6C-453A-A68C-7D4A23841181}" type="pres">
      <dgm:prSet presAssocID="{4173D37D-03DB-4BA7-9444-102D42E617C6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A2C685A-96B7-413C-BFCC-36EE77E39C4E}" type="pres">
      <dgm:prSet presAssocID="{F617E384-5E40-4A15-B8C8-B3673D3F515A}" presName="node" presStyleLbl="node1" presStyleIdx="5" presStyleCnt="6" custScaleX="197610" custScaleY="77580" custRadScaleRad="139834" custRadScaleInc="-29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C97E48-C587-448E-BF25-AA442A8666B4}" type="presOf" srcId="{4173D37D-03DB-4BA7-9444-102D42E617C6}" destId="{35868A7E-4E6C-453A-A68C-7D4A23841181}" srcOrd="1" destOrd="0" presId="urn:microsoft.com/office/officeart/2005/8/layout/radial5"/>
    <dgm:cxn modelId="{0D3AB711-F828-47F9-9795-184372175FE0}" type="presOf" srcId="{4A8D5C97-D5D9-46DB-B2F9-6E46741448C2}" destId="{CFD7F1EF-5715-42AF-AE21-CC1422F3635E}" srcOrd="1" destOrd="0" presId="urn:microsoft.com/office/officeart/2005/8/layout/radial5"/>
    <dgm:cxn modelId="{5953466E-C68D-423F-9940-FA838879A9FA}" type="presOf" srcId="{A9C23F6A-E3B9-426D-B544-3B8991C8CE72}" destId="{E78577EA-3B33-4348-9782-0481D5D41B9B}" srcOrd="0" destOrd="0" presId="urn:microsoft.com/office/officeart/2005/8/layout/radial5"/>
    <dgm:cxn modelId="{B05C3755-3FF6-4A7C-8557-06EBB0F8B50C}" type="presOf" srcId="{4173D37D-03DB-4BA7-9444-102D42E617C6}" destId="{48D52D9F-524D-418A-860A-9CF6D0AF1683}" srcOrd="0" destOrd="0" presId="urn:microsoft.com/office/officeart/2005/8/layout/radial5"/>
    <dgm:cxn modelId="{28D2E5D3-FF7C-4F72-BFBB-79B6B48C12A6}" srcId="{5CDC59C8-8BAF-4863-93D5-00723E5C687A}" destId="{4AFB7678-C52C-4E53-9814-A361A08813A5}" srcOrd="3" destOrd="0" parTransId="{4A8D5C97-D5D9-46DB-B2F9-6E46741448C2}" sibTransId="{1A2340D5-AFE5-4DEF-8687-C76F53E5B3BA}"/>
    <dgm:cxn modelId="{1D998333-5324-44A6-9340-02D6C9BE6791}" type="presOf" srcId="{5CDC59C8-8BAF-4863-93D5-00723E5C687A}" destId="{731FDB66-8198-4C03-84DE-246D803DBE79}" srcOrd="0" destOrd="0" presId="urn:microsoft.com/office/officeart/2005/8/layout/radial5"/>
    <dgm:cxn modelId="{9ACD1169-1155-4F61-B872-FFC62CB752B0}" type="presOf" srcId="{C407CBFE-F426-4950-81EA-8788D6C03C58}" destId="{C956AB4E-B613-494C-816F-B34EC45A1F5C}" srcOrd="0" destOrd="0" presId="urn:microsoft.com/office/officeart/2005/8/layout/radial5"/>
    <dgm:cxn modelId="{FC369D8F-3418-47AF-8635-44A4F49414F4}" type="presOf" srcId="{6072FF73-4B06-4AB5-8A90-FE3E8050976F}" destId="{E71256F6-C355-4EC3-AFAB-800C9FFD4CBE}" srcOrd="0" destOrd="0" presId="urn:microsoft.com/office/officeart/2005/8/layout/radial5"/>
    <dgm:cxn modelId="{3C2316AC-6CC4-4DDE-8346-3FBCA6EA8AFF}" type="presOf" srcId="{844AB98F-FF70-4174-A848-E3A80B769CF9}" destId="{780FB302-4F2B-4E0C-8D35-ABE9424E351D}" srcOrd="1" destOrd="0" presId="urn:microsoft.com/office/officeart/2005/8/layout/radial5"/>
    <dgm:cxn modelId="{770059DF-D8B6-4B66-97A7-02C0DED660D0}" srcId="{5CDC59C8-8BAF-4863-93D5-00723E5C687A}" destId="{089B99F3-A047-4169-87BD-74E812BB4186}" srcOrd="1" destOrd="0" parTransId="{6072FF73-4B06-4AB5-8A90-FE3E8050976F}" sibTransId="{A4688DCD-BEBD-4397-8A1E-AA09BACC351A}"/>
    <dgm:cxn modelId="{C1B6513D-F03C-44B8-B2CB-74597B315F52}" type="presOf" srcId="{91D4B078-EC34-4066-BF88-EF2BE59C5A46}" destId="{1814444A-3DBC-4CA7-8FA2-D0A59E027F9C}" srcOrd="0" destOrd="0" presId="urn:microsoft.com/office/officeart/2005/8/layout/radial5"/>
    <dgm:cxn modelId="{1F29A0A9-8647-48D4-81A5-1B43BABD7882}" type="presOf" srcId="{844AB98F-FF70-4174-A848-E3A80B769CF9}" destId="{BF4EE9BD-54FF-41E7-9DB1-1E71E83BF8F2}" srcOrd="0" destOrd="0" presId="urn:microsoft.com/office/officeart/2005/8/layout/radial5"/>
    <dgm:cxn modelId="{8796878C-C6D6-4B38-8A9D-5D62286C78E5}" type="presOf" srcId="{A9C23F6A-E3B9-426D-B544-3B8991C8CE72}" destId="{FFD890D5-7D79-4850-9929-FD0A0C64880D}" srcOrd="1" destOrd="0" presId="urn:microsoft.com/office/officeart/2005/8/layout/radial5"/>
    <dgm:cxn modelId="{84CC941A-3F20-4104-AFD3-81BD28BEA6BB}" type="presOf" srcId="{EC3028F8-B560-4DB6-BD73-096E62E59411}" destId="{67E75D19-3381-48D9-9C06-FB721E4D96F6}" srcOrd="0" destOrd="0" presId="urn:microsoft.com/office/officeart/2005/8/layout/radial5"/>
    <dgm:cxn modelId="{EB66B836-05EC-4EBD-8DC0-F1E002595AAC}" type="presOf" srcId="{4A8D5C97-D5D9-46DB-B2F9-6E46741448C2}" destId="{E83D76F9-4252-40EA-9D52-2B8AA850B293}" srcOrd="0" destOrd="0" presId="urn:microsoft.com/office/officeart/2005/8/layout/radial5"/>
    <dgm:cxn modelId="{577CDFE4-988B-4F75-81CE-08204C384D7A}" srcId="{5CDC59C8-8BAF-4863-93D5-00723E5C687A}" destId="{C407CBFE-F426-4950-81EA-8788D6C03C58}" srcOrd="2" destOrd="0" parTransId="{844AB98F-FF70-4174-A848-E3A80B769CF9}" sibTransId="{61DAEFEB-7EB4-4010-9AB9-D51D432B6D4F}"/>
    <dgm:cxn modelId="{18189D3E-C35B-4401-AD2F-C77FBFD5E3CE}" type="presOf" srcId="{685F87EF-8E2B-40C4-AF4B-519ABEFC541E}" destId="{55A374D4-D8F0-4F94-B60A-9E698C9691A5}" srcOrd="1" destOrd="0" presId="urn:microsoft.com/office/officeart/2005/8/layout/radial5"/>
    <dgm:cxn modelId="{56E907E7-672C-46CA-9C8C-E9DAE4B3B54B}" srcId="{5CDC59C8-8BAF-4863-93D5-00723E5C687A}" destId="{8BCBA325-BEA8-4F81-A6EA-7A54492B756F}" srcOrd="0" destOrd="0" parTransId="{A9C23F6A-E3B9-426D-B544-3B8991C8CE72}" sibTransId="{F1E6BDF5-7504-4425-97A0-CFFB33BBF3D4}"/>
    <dgm:cxn modelId="{9DB0E203-716B-4F37-943F-F4E236449900}" srcId="{EC3028F8-B560-4DB6-BD73-096E62E59411}" destId="{5CDC59C8-8BAF-4863-93D5-00723E5C687A}" srcOrd="0" destOrd="0" parTransId="{AE6E2293-340D-4211-9D5C-89E35FC763CF}" sibTransId="{4146290C-C723-4BD9-BA66-2782CF843446}"/>
    <dgm:cxn modelId="{49DFD719-6F1D-4050-8229-78A64CB0E346}" type="presOf" srcId="{089B99F3-A047-4169-87BD-74E812BB4186}" destId="{31E6884B-77AB-44E9-AA42-AC368BEB3A4C}" srcOrd="0" destOrd="0" presId="urn:microsoft.com/office/officeart/2005/8/layout/radial5"/>
    <dgm:cxn modelId="{4CB8D69A-1188-4688-98AA-5AD5E1FCC468}" type="presOf" srcId="{685F87EF-8E2B-40C4-AF4B-519ABEFC541E}" destId="{ADF561A8-6CF0-4CAB-935F-D621EC896CDD}" srcOrd="0" destOrd="0" presId="urn:microsoft.com/office/officeart/2005/8/layout/radial5"/>
    <dgm:cxn modelId="{C497A93D-481A-4526-9174-7B8FAAA2A6AD}" type="presOf" srcId="{6072FF73-4B06-4AB5-8A90-FE3E8050976F}" destId="{C4301B36-D782-4C91-8D75-EDD0956A7816}" srcOrd="1" destOrd="0" presId="urn:microsoft.com/office/officeart/2005/8/layout/radial5"/>
    <dgm:cxn modelId="{E31D2E58-6CFF-42D4-9BB7-E96DC6E91B15}" type="presOf" srcId="{4AFB7678-C52C-4E53-9814-A361A08813A5}" destId="{ABCA309F-5DCF-4141-9275-05B9734636E4}" srcOrd="0" destOrd="0" presId="urn:microsoft.com/office/officeart/2005/8/layout/radial5"/>
    <dgm:cxn modelId="{E990534E-F16E-4DBA-8F64-085D6BC86AF0}" srcId="{5CDC59C8-8BAF-4863-93D5-00723E5C687A}" destId="{91D4B078-EC34-4066-BF88-EF2BE59C5A46}" srcOrd="4" destOrd="0" parTransId="{685F87EF-8E2B-40C4-AF4B-519ABEFC541E}" sibTransId="{B6BA75CA-D261-40C8-850B-DC8AA95FC163}"/>
    <dgm:cxn modelId="{5076F0DF-F20A-4230-897E-71C11E5B7B2F}" type="presOf" srcId="{F617E384-5E40-4A15-B8C8-B3673D3F515A}" destId="{9A2C685A-96B7-413C-BFCC-36EE77E39C4E}" srcOrd="0" destOrd="0" presId="urn:microsoft.com/office/officeart/2005/8/layout/radial5"/>
    <dgm:cxn modelId="{DD92385B-BC7A-40AD-A2AA-C3B2A276B2DB}" srcId="{5CDC59C8-8BAF-4863-93D5-00723E5C687A}" destId="{F617E384-5E40-4A15-B8C8-B3673D3F515A}" srcOrd="5" destOrd="0" parTransId="{4173D37D-03DB-4BA7-9444-102D42E617C6}" sibTransId="{F978FCC3-640D-4A5E-BE65-A50F9185D4DB}"/>
    <dgm:cxn modelId="{00B9FC25-62E8-4F8E-9A67-115A84C6FE6D}" type="presOf" srcId="{8BCBA325-BEA8-4F81-A6EA-7A54492B756F}" destId="{D9BC90F9-0CB6-46D0-9F33-F95DC00F387A}" srcOrd="0" destOrd="0" presId="urn:microsoft.com/office/officeart/2005/8/layout/radial5"/>
    <dgm:cxn modelId="{873DA6D2-4AD7-4D8E-AFFA-192085081CD5}" type="presParOf" srcId="{67E75D19-3381-48D9-9C06-FB721E4D96F6}" destId="{731FDB66-8198-4C03-84DE-246D803DBE79}" srcOrd="0" destOrd="0" presId="urn:microsoft.com/office/officeart/2005/8/layout/radial5"/>
    <dgm:cxn modelId="{3FE931DE-4ECB-40FB-8409-A40A6C8E777D}" type="presParOf" srcId="{67E75D19-3381-48D9-9C06-FB721E4D96F6}" destId="{E78577EA-3B33-4348-9782-0481D5D41B9B}" srcOrd="1" destOrd="0" presId="urn:microsoft.com/office/officeart/2005/8/layout/radial5"/>
    <dgm:cxn modelId="{9CDF5B6E-0F3E-4914-89F9-CD0336DD8C8A}" type="presParOf" srcId="{E78577EA-3B33-4348-9782-0481D5D41B9B}" destId="{FFD890D5-7D79-4850-9929-FD0A0C64880D}" srcOrd="0" destOrd="0" presId="urn:microsoft.com/office/officeart/2005/8/layout/radial5"/>
    <dgm:cxn modelId="{BCD49ABA-9E56-4596-A192-8675403D5344}" type="presParOf" srcId="{67E75D19-3381-48D9-9C06-FB721E4D96F6}" destId="{D9BC90F9-0CB6-46D0-9F33-F95DC00F387A}" srcOrd="2" destOrd="0" presId="urn:microsoft.com/office/officeart/2005/8/layout/radial5"/>
    <dgm:cxn modelId="{11D34BD4-3794-417A-8772-D4049D545F80}" type="presParOf" srcId="{67E75D19-3381-48D9-9C06-FB721E4D96F6}" destId="{E71256F6-C355-4EC3-AFAB-800C9FFD4CBE}" srcOrd="3" destOrd="0" presId="urn:microsoft.com/office/officeart/2005/8/layout/radial5"/>
    <dgm:cxn modelId="{75BE9AC6-F897-4005-A822-1505E9570582}" type="presParOf" srcId="{E71256F6-C355-4EC3-AFAB-800C9FFD4CBE}" destId="{C4301B36-D782-4C91-8D75-EDD0956A7816}" srcOrd="0" destOrd="0" presId="urn:microsoft.com/office/officeart/2005/8/layout/radial5"/>
    <dgm:cxn modelId="{88D661FC-DEB2-4EA4-AE94-C16A62E31A10}" type="presParOf" srcId="{67E75D19-3381-48D9-9C06-FB721E4D96F6}" destId="{31E6884B-77AB-44E9-AA42-AC368BEB3A4C}" srcOrd="4" destOrd="0" presId="urn:microsoft.com/office/officeart/2005/8/layout/radial5"/>
    <dgm:cxn modelId="{647D7DAE-FF37-4658-9469-C9D962EFE9A3}" type="presParOf" srcId="{67E75D19-3381-48D9-9C06-FB721E4D96F6}" destId="{BF4EE9BD-54FF-41E7-9DB1-1E71E83BF8F2}" srcOrd="5" destOrd="0" presId="urn:microsoft.com/office/officeart/2005/8/layout/radial5"/>
    <dgm:cxn modelId="{9E305628-DA88-4417-8A83-2B9512BCF36B}" type="presParOf" srcId="{BF4EE9BD-54FF-41E7-9DB1-1E71E83BF8F2}" destId="{780FB302-4F2B-4E0C-8D35-ABE9424E351D}" srcOrd="0" destOrd="0" presId="urn:microsoft.com/office/officeart/2005/8/layout/radial5"/>
    <dgm:cxn modelId="{643D2A96-2F22-4CD2-BE0A-E752108228A1}" type="presParOf" srcId="{67E75D19-3381-48D9-9C06-FB721E4D96F6}" destId="{C956AB4E-B613-494C-816F-B34EC45A1F5C}" srcOrd="6" destOrd="0" presId="urn:microsoft.com/office/officeart/2005/8/layout/radial5"/>
    <dgm:cxn modelId="{6684F74C-5BE0-4E55-905C-9E708787F47C}" type="presParOf" srcId="{67E75D19-3381-48D9-9C06-FB721E4D96F6}" destId="{E83D76F9-4252-40EA-9D52-2B8AA850B293}" srcOrd="7" destOrd="0" presId="urn:microsoft.com/office/officeart/2005/8/layout/radial5"/>
    <dgm:cxn modelId="{11F9CF74-A56E-46C5-B900-80016F28A022}" type="presParOf" srcId="{E83D76F9-4252-40EA-9D52-2B8AA850B293}" destId="{CFD7F1EF-5715-42AF-AE21-CC1422F3635E}" srcOrd="0" destOrd="0" presId="urn:microsoft.com/office/officeart/2005/8/layout/radial5"/>
    <dgm:cxn modelId="{A6664B62-CE4B-4D61-AFDC-E2E9DDFD475B}" type="presParOf" srcId="{67E75D19-3381-48D9-9C06-FB721E4D96F6}" destId="{ABCA309F-5DCF-4141-9275-05B9734636E4}" srcOrd="8" destOrd="0" presId="urn:microsoft.com/office/officeart/2005/8/layout/radial5"/>
    <dgm:cxn modelId="{83122737-42C6-4D73-A010-1779D2F3469D}" type="presParOf" srcId="{67E75D19-3381-48D9-9C06-FB721E4D96F6}" destId="{ADF561A8-6CF0-4CAB-935F-D621EC896CDD}" srcOrd="9" destOrd="0" presId="urn:microsoft.com/office/officeart/2005/8/layout/radial5"/>
    <dgm:cxn modelId="{3807A711-99B8-4944-8F85-8800BDF06678}" type="presParOf" srcId="{ADF561A8-6CF0-4CAB-935F-D621EC896CDD}" destId="{55A374D4-D8F0-4F94-B60A-9E698C9691A5}" srcOrd="0" destOrd="0" presId="urn:microsoft.com/office/officeart/2005/8/layout/radial5"/>
    <dgm:cxn modelId="{071FC347-2CC6-471C-94F3-D890400FC0AF}" type="presParOf" srcId="{67E75D19-3381-48D9-9C06-FB721E4D96F6}" destId="{1814444A-3DBC-4CA7-8FA2-D0A59E027F9C}" srcOrd="10" destOrd="0" presId="urn:microsoft.com/office/officeart/2005/8/layout/radial5"/>
    <dgm:cxn modelId="{5835631A-DE6F-44D0-8AD8-AE53772ED14A}" type="presParOf" srcId="{67E75D19-3381-48D9-9C06-FB721E4D96F6}" destId="{48D52D9F-524D-418A-860A-9CF6D0AF1683}" srcOrd="11" destOrd="0" presId="urn:microsoft.com/office/officeart/2005/8/layout/radial5"/>
    <dgm:cxn modelId="{726710EB-373B-4DB6-8905-6F420EFD25D6}" type="presParOf" srcId="{48D52D9F-524D-418A-860A-9CF6D0AF1683}" destId="{35868A7E-4E6C-453A-A68C-7D4A23841181}" srcOrd="0" destOrd="0" presId="urn:microsoft.com/office/officeart/2005/8/layout/radial5"/>
    <dgm:cxn modelId="{9370F44B-268E-437E-9304-20CAE7AF8B1E}" type="presParOf" srcId="{67E75D19-3381-48D9-9C06-FB721E4D96F6}" destId="{9A2C685A-96B7-413C-BFCC-36EE77E39C4E}" srcOrd="12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DB66-8198-4C03-84DE-246D803DBE79}">
      <dsp:nvSpPr>
        <dsp:cNvPr id="0" name=""/>
        <dsp:cNvSpPr/>
      </dsp:nvSpPr>
      <dsp:spPr>
        <a:xfrm>
          <a:off x="2880049" y="2266442"/>
          <a:ext cx="3302512" cy="17026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Baskerville Old Face" pitchFamily="18" charset="0"/>
            </a:rPr>
            <a:t>STRATEGIES FOLLOWED</a:t>
          </a:r>
          <a:endParaRPr lang="en-US" sz="2400" b="1" kern="1200" dirty="0">
            <a:latin typeface="Baskerville Old Face" pitchFamily="18" charset="0"/>
          </a:endParaRPr>
        </a:p>
      </dsp:txBody>
      <dsp:txXfrm>
        <a:off x="3363691" y="2515792"/>
        <a:ext cx="2335228" cy="1203968"/>
      </dsp:txXfrm>
    </dsp:sp>
    <dsp:sp modelId="{E78577EA-3B33-4348-9782-0481D5D41B9B}">
      <dsp:nvSpPr>
        <dsp:cNvPr id="0" name=""/>
        <dsp:cNvSpPr/>
      </dsp:nvSpPr>
      <dsp:spPr>
        <a:xfrm rot="2056973">
          <a:off x="5777298" y="3764379"/>
          <a:ext cx="445463" cy="34281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Book Antiqua" pitchFamily="18" charset="0"/>
            <a:cs typeface="Times New Roman" pitchFamily="18" charset="0"/>
          </a:endParaRPr>
        </a:p>
      </dsp:txBody>
      <dsp:txXfrm>
        <a:off x="5786232" y="3803976"/>
        <a:ext cx="342620" cy="205687"/>
      </dsp:txXfrm>
    </dsp:sp>
    <dsp:sp modelId="{D9BC90F9-0CB6-46D0-9F33-F95DC00F387A}">
      <dsp:nvSpPr>
        <dsp:cNvPr id="0" name=""/>
        <dsp:cNvSpPr/>
      </dsp:nvSpPr>
      <dsp:spPr>
        <a:xfrm>
          <a:off x="5174853" y="4045605"/>
          <a:ext cx="3664346" cy="15198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WHITEBOARD/ SMART BOARD DRILL</a:t>
          </a:r>
          <a:endParaRPr lang="en-US" sz="2000" b="1" kern="1200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sp:txBody>
      <dsp:txXfrm>
        <a:off x="5711484" y="4268177"/>
        <a:ext cx="2591084" cy="1074674"/>
      </dsp:txXfrm>
    </dsp:sp>
    <dsp:sp modelId="{E71256F6-C355-4EC3-AFAB-800C9FFD4CBE}">
      <dsp:nvSpPr>
        <dsp:cNvPr id="0" name=""/>
        <dsp:cNvSpPr/>
      </dsp:nvSpPr>
      <dsp:spPr>
        <a:xfrm rot="20398927">
          <a:off x="6042578" y="2311128"/>
          <a:ext cx="529203" cy="33939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Book Antiqua" pitchFamily="18" charset="0"/>
            <a:cs typeface="Times New Roman" pitchFamily="18" charset="0"/>
          </a:endParaRPr>
        </a:p>
      </dsp:txBody>
      <dsp:txXfrm>
        <a:off x="6045654" y="2396433"/>
        <a:ext cx="427386" cy="203634"/>
      </dsp:txXfrm>
    </dsp:sp>
    <dsp:sp modelId="{31E6884B-77AB-44E9-AA42-AC368BEB3A4C}">
      <dsp:nvSpPr>
        <dsp:cNvPr id="0" name=""/>
        <dsp:cNvSpPr/>
      </dsp:nvSpPr>
      <dsp:spPr>
        <a:xfrm>
          <a:off x="6413868" y="1296385"/>
          <a:ext cx="2425331" cy="1387453"/>
        </a:xfrm>
        <a:prstGeom prst="ellipse">
          <a:avLst/>
        </a:prstGeom>
        <a:gradFill rotWithShape="0">
          <a:gsLst>
            <a:gs pos="0">
              <a:schemeClr val="accent2">
                <a:hueOff val="-50633"/>
                <a:satOff val="-4271"/>
                <a:lumOff val="-50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0633"/>
                <a:satOff val="-4271"/>
                <a:lumOff val="-50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0633"/>
                <a:satOff val="-4271"/>
                <a:lumOff val="-50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GAMES</a:t>
          </a:r>
          <a:endParaRPr lang="en-US" sz="2000" b="1" kern="1200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sp:txBody>
      <dsp:txXfrm>
        <a:off x="6769050" y="1499573"/>
        <a:ext cx="1714967" cy="981077"/>
      </dsp:txXfrm>
    </dsp:sp>
    <dsp:sp modelId="{BF4EE9BD-54FF-41E7-9DB1-1E71E83BF8F2}">
      <dsp:nvSpPr>
        <dsp:cNvPr id="0" name=""/>
        <dsp:cNvSpPr/>
      </dsp:nvSpPr>
      <dsp:spPr>
        <a:xfrm rot="16326283">
          <a:off x="4281451" y="1669665"/>
          <a:ext cx="588645" cy="47624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Book Antiqua" pitchFamily="18" charset="0"/>
            <a:cs typeface="Times New Roman" pitchFamily="18" charset="0"/>
          </a:endParaRPr>
        </a:p>
      </dsp:txBody>
      <dsp:txXfrm>
        <a:off x="4350264" y="1836302"/>
        <a:ext cx="445772" cy="285745"/>
      </dsp:txXfrm>
    </dsp:sp>
    <dsp:sp modelId="{C956AB4E-B613-494C-816F-B34EC45A1F5C}">
      <dsp:nvSpPr>
        <dsp:cNvPr id="0" name=""/>
        <dsp:cNvSpPr/>
      </dsp:nvSpPr>
      <dsp:spPr>
        <a:xfrm>
          <a:off x="3122960" y="2434"/>
          <a:ext cx="2989646" cy="1524483"/>
        </a:xfrm>
        <a:prstGeom prst="ellipse">
          <a:avLst/>
        </a:prstGeom>
        <a:gradFill rotWithShape="0">
          <a:gsLst>
            <a:gs pos="0">
              <a:schemeClr val="accent2">
                <a:hueOff val="-101266"/>
                <a:satOff val="-8541"/>
                <a:lumOff val="-100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1266"/>
                <a:satOff val="-8541"/>
                <a:lumOff val="-100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1266"/>
                <a:satOff val="-8541"/>
                <a:lumOff val="-100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MATH LAB ACTIVITIES</a:t>
          </a:r>
          <a:endParaRPr lang="en-US" sz="2000" b="1" kern="1200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sp:txBody>
      <dsp:txXfrm>
        <a:off x="3560784" y="225689"/>
        <a:ext cx="2113998" cy="1077973"/>
      </dsp:txXfrm>
    </dsp:sp>
    <dsp:sp modelId="{E83D76F9-4252-40EA-9D52-2B8AA850B293}">
      <dsp:nvSpPr>
        <dsp:cNvPr id="0" name=""/>
        <dsp:cNvSpPr/>
      </dsp:nvSpPr>
      <dsp:spPr>
        <a:xfrm rot="5400000">
          <a:off x="4055037" y="4210537"/>
          <a:ext cx="680773" cy="38455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Book Antiqua" pitchFamily="18" charset="0"/>
            <a:cs typeface="Times New Roman" pitchFamily="18" charset="0"/>
          </a:endParaRPr>
        </a:p>
      </dsp:txBody>
      <dsp:txXfrm rot="10800000">
        <a:off x="4112720" y="4229765"/>
        <a:ext cx="565408" cy="230730"/>
      </dsp:txXfrm>
    </dsp:sp>
    <dsp:sp modelId="{ABCA309F-5DCF-4141-9275-05B9734636E4}">
      <dsp:nvSpPr>
        <dsp:cNvPr id="0" name=""/>
        <dsp:cNvSpPr/>
      </dsp:nvSpPr>
      <dsp:spPr>
        <a:xfrm>
          <a:off x="2880573" y="4935128"/>
          <a:ext cx="2793669" cy="1503915"/>
        </a:xfrm>
        <a:prstGeom prst="ellipse">
          <a:avLst/>
        </a:prstGeom>
        <a:gradFill rotWithShape="0">
          <a:gsLst>
            <a:gs pos="0">
              <a:schemeClr val="accent2">
                <a:hueOff val="-151900"/>
                <a:satOff val="-12812"/>
                <a:lumOff val="-15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51900"/>
                <a:satOff val="-12812"/>
                <a:lumOff val="-15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51900"/>
                <a:satOff val="-12812"/>
                <a:lumOff val="-15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GROUP ACTIVITIES </a:t>
          </a:r>
          <a:endParaRPr lang="en-US" sz="2000" b="1" kern="1200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sp:txBody>
      <dsp:txXfrm>
        <a:off x="3289696" y="5155371"/>
        <a:ext cx="1975423" cy="1063429"/>
      </dsp:txXfrm>
    </dsp:sp>
    <dsp:sp modelId="{ADF561A8-6CF0-4CAB-935F-D621EC896CDD}">
      <dsp:nvSpPr>
        <dsp:cNvPr id="0" name=""/>
        <dsp:cNvSpPr/>
      </dsp:nvSpPr>
      <dsp:spPr>
        <a:xfrm rot="9358763">
          <a:off x="2541147" y="3804837"/>
          <a:ext cx="524851" cy="37014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Book Antiqua" pitchFamily="18" charset="0"/>
            <a:cs typeface="Times New Roman" pitchFamily="18" charset="0"/>
          </a:endParaRPr>
        </a:p>
      </dsp:txBody>
      <dsp:txXfrm rot="10800000">
        <a:off x="2647381" y="3856264"/>
        <a:ext cx="413809" cy="222085"/>
      </dsp:txXfrm>
    </dsp:sp>
    <dsp:sp modelId="{1814444A-3DBC-4CA7-8FA2-D0A59E027F9C}">
      <dsp:nvSpPr>
        <dsp:cNvPr id="0" name=""/>
        <dsp:cNvSpPr/>
      </dsp:nvSpPr>
      <dsp:spPr>
        <a:xfrm>
          <a:off x="0" y="3803049"/>
          <a:ext cx="2640753" cy="1491418"/>
        </a:xfrm>
        <a:prstGeom prst="ellipse">
          <a:avLst/>
        </a:prstGeom>
        <a:gradFill rotWithShape="0">
          <a:gsLst>
            <a:gs pos="0">
              <a:schemeClr val="accent2">
                <a:hueOff val="-202533"/>
                <a:satOff val="-17082"/>
                <a:lumOff val="-20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2533"/>
                <a:satOff val="-17082"/>
                <a:lumOff val="-20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2533"/>
                <a:satOff val="-17082"/>
                <a:lumOff val="-20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AUDIO VISUAL AIDS</a:t>
          </a:r>
          <a:endParaRPr lang="en-US" sz="2000" b="1" kern="1200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sp:txBody>
      <dsp:txXfrm>
        <a:off x="386729" y="4021462"/>
        <a:ext cx="1867295" cy="1054592"/>
      </dsp:txXfrm>
    </dsp:sp>
    <dsp:sp modelId="{48D52D9F-524D-418A-860A-9CF6D0AF1683}">
      <dsp:nvSpPr>
        <dsp:cNvPr id="0" name=""/>
        <dsp:cNvSpPr/>
      </dsp:nvSpPr>
      <dsp:spPr>
        <a:xfrm rot="12045644">
          <a:off x="2683370" y="2533364"/>
          <a:ext cx="380889" cy="31332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Book Antiqua" pitchFamily="18" charset="0"/>
            <a:cs typeface="Times New Roman" pitchFamily="18" charset="0"/>
          </a:endParaRPr>
        </a:p>
      </dsp:txBody>
      <dsp:txXfrm rot="10800000">
        <a:off x="2774316" y="2612689"/>
        <a:ext cx="286891" cy="187997"/>
      </dsp:txXfrm>
    </dsp:sp>
    <dsp:sp modelId="{9A2C685A-96B7-413C-BFCC-36EE77E39C4E}">
      <dsp:nvSpPr>
        <dsp:cNvPr id="0" name=""/>
        <dsp:cNvSpPr/>
      </dsp:nvSpPr>
      <dsp:spPr>
        <a:xfrm>
          <a:off x="0" y="1377317"/>
          <a:ext cx="3364642" cy="1320929"/>
        </a:xfrm>
        <a:prstGeom prst="ellipse">
          <a:avLst/>
        </a:prstGeom>
        <a:gradFill rotWithShape="0">
          <a:gsLst>
            <a:gs pos="0">
              <a:schemeClr val="accent2">
                <a:hueOff val="-253166"/>
                <a:satOff val="-21353"/>
                <a:lumOff val="-2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3166"/>
                <a:satOff val="-21353"/>
                <a:lumOff val="-2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3166"/>
                <a:satOff val="-21353"/>
                <a:lumOff val="-2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rPr>
            <a:t>WORKSHEETS</a:t>
          </a:r>
          <a:endParaRPr lang="en-US" sz="2000" b="1" kern="1200" dirty="0">
            <a:solidFill>
              <a:schemeClr val="bg1"/>
            </a:solidFill>
            <a:latin typeface="Book Antiqua" pitchFamily="18" charset="0"/>
            <a:cs typeface="Times New Roman" pitchFamily="18" charset="0"/>
          </a:endParaRPr>
        </a:p>
      </dsp:txBody>
      <dsp:txXfrm>
        <a:off x="492740" y="1570763"/>
        <a:ext cx="2379162" cy="93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86BD-CB4A-4198-885A-4A77F323E3BB}" type="datetimeFigureOut">
              <a:rPr lang="en-US" smtClean="0"/>
              <a:t>04-Apr-18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80C76-C617-4C04-A2FE-62396016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1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0C76-C617-4C04-A2FE-62396016FA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131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166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5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8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99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702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4247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707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4731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252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89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7343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6951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794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B3AACF7-54DE-4E66-ABA6-EAFA0782C28B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FB92137-5C1D-42F9-8484-F3F7E55CD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4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ved=0CAcQjRw&amp;url=http://www.future-edge.com/blackboard/MathM3B211/index.html&amp;ei=cWcjVZ7DAsfbaq6fgdAD&amp;psig=AFQjCNGbEnkqxhLiV4YoDO9PelSZb2q9Kg&amp;ust=14284697812268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source=images&amp;cd=&amp;cad=rja&amp;uact=8&amp;ved=0CAcQjRw&amp;url=http://www.howtoaustralia.com.au/building/a-quick-guide-to-reading-a-tape-measure/&amp;ei=UGkjVefAM5bfaq_AgYgM&amp;psig=AFQjCNGUyAKuEJ_VT8FIRfWYzvn_w7Nnbw&amp;ust=1428470430769958" TargetMode="Externa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math bord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" y="106329"/>
            <a:ext cx="9144000" cy="67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4"/>
          <p:cNvSpPr txBox="1">
            <a:spLocks/>
          </p:cNvSpPr>
          <p:nvPr/>
        </p:nvSpPr>
        <p:spPr>
          <a:xfrm>
            <a:off x="-228600" y="4419600"/>
            <a:ext cx="8991600" cy="76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CLASS II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2018- 2019</a:t>
            </a:r>
            <a:endParaRPr lang="en-US" sz="48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32" name="Picture 8" descr="Image result for math capt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467600" cy="28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96" y="228600"/>
            <a:ext cx="8697604" cy="914400"/>
          </a:xfrm>
        </p:spPr>
        <p:txBody>
          <a:bodyPr/>
          <a:lstStyle/>
          <a:p>
            <a:r>
              <a:rPr lang="en-US" dirty="0" smtClean="0"/>
              <a:t>Measurement: Standard units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87180"/>
            <a:ext cx="213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Weight</a:t>
            </a:r>
          </a:p>
          <a:p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Length</a:t>
            </a:r>
          </a:p>
          <a:p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Capacity </a:t>
            </a:r>
          </a:p>
          <a:p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Distance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https://encrypted-tbn0.gstatic.com/images?q=tbn:ANd9GcTnfmmAckxba7d1rD_ofzLzT2PxskaBKtPeKXsOVJOtApU14Cwz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099" y="3047626"/>
            <a:ext cx="2971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encrypted-tbn1.gstatic.com/images?q=tbn:ANd9GcQh55FoMH0019i-IumQzaN9wpwDyRd96EQSBE9xdM2piKsaE1Bdd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398" y="3017432"/>
            <a:ext cx="2552701" cy="97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146800" y="4756871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56050" y="4800228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litre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7"/>
          <a:stretch/>
        </p:blipFill>
        <p:spPr bwMode="auto">
          <a:xfrm>
            <a:off x="2562226" y="1448174"/>
            <a:ext cx="1688464" cy="129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eight  vegetable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02" y="1411768"/>
            <a:ext cx="1557998" cy="13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asuring ml cup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77" y="4095109"/>
            <a:ext cx="1219472" cy="11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01" y="4088651"/>
            <a:ext cx="1239543" cy="11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istance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88" y="5486400"/>
            <a:ext cx="1534112" cy="13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distance by plane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398" y="5604935"/>
            <a:ext cx="2068637" cy="107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619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DOLLY 'S PICS 7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4419600" cy="535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1325" y="1584325"/>
            <a:ext cx="5359400" cy="4019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42905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Shapes &amp;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4338" name="AutoShape 2" descr="Image result for shapes cylin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Image result for shapes cylin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http://www.sciencebuddies.org/Files/3157/3/Math_img07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33600"/>
            <a:ext cx="91440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33666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609600"/>
            <a:ext cx="243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Time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63169"/>
            <a:ext cx="525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Half Past 10</a:t>
            </a:r>
          </a:p>
          <a:p>
            <a:r>
              <a:rPr lang="en-US" sz="7200" b="1" dirty="0" smtClean="0"/>
              <a:t>or</a:t>
            </a:r>
            <a:endParaRPr lang="en-US" sz="7200" b="1" dirty="0"/>
          </a:p>
          <a:p>
            <a:r>
              <a:rPr lang="en-US" sz="7200" b="1" dirty="0" smtClean="0"/>
              <a:t>10:30</a:t>
            </a:r>
            <a:endParaRPr lang="en-US" sz="7200" b="1" dirty="0"/>
          </a:p>
        </p:txBody>
      </p:sp>
      <p:pic>
        <p:nvPicPr>
          <p:cNvPr id="2050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429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ohan\AppData\Local\Microsoft\Windows\INetCache\Content.Word\20160209_1127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800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iniclips.phillipmartin.info/clock/07_30_xl.gif"/>
          <p:cNvPicPr>
            <a:picLocks noChangeAspect="1" noChangeArrowheads="1"/>
          </p:cNvPicPr>
          <p:nvPr/>
        </p:nvPicPr>
        <p:blipFill>
          <a:blip r:embed="rId2"/>
          <a:srcRect b="2063"/>
          <a:stretch>
            <a:fillRect/>
          </a:stretch>
        </p:blipFill>
        <p:spPr bwMode="auto">
          <a:xfrm>
            <a:off x="-7961" y="0"/>
            <a:ext cx="2462284" cy="194692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923" y="2286000"/>
            <a:ext cx="41148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0400" y="1016000"/>
            <a:ext cx="45466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69193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Berlin Sans FB" panose="020E0602020502020306" pitchFamily="34" charset="0"/>
              </a:rPr>
              <a:t>Calendar</a:t>
            </a:r>
            <a:endParaRPr lang="en-US" sz="9600" dirty="0">
              <a:latin typeface="Berlin Sans FB" panose="020E0602020502020306" pitchFamily="34" charset="0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7"/>
          <a:stretch/>
        </p:blipFill>
        <p:spPr bwMode="auto">
          <a:xfrm>
            <a:off x="381000" y="1447800"/>
            <a:ext cx="84582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276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Money</a:t>
            </a:r>
            <a:endParaRPr lang="en-US" sz="7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3484483"/>
            <a:ext cx="4276725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" y="2376487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Omani </a:t>
            </a:r>
            <a:r>
              <a:rPr lang="en-US" sz="6600" b="1" dirty="0" err="1" smtClean="0"/>
              <a:t>Rial</a:t>
            </a:r>
            <a:endParaRPr lang="en-US" sz="6600" b="1" dirty="0" smtClean="0"/>
          </a:p>
          <a:p>
            <a:endParaRPr lang="en-US" sz="6600" b="1" dirty="0"/>
          </a:p>
          <a:p>
            <a:r>
              <a:rPr lang="en-US" sz="6600" b="1" dirty="0" smtClean="0"/>
              <a:t>OMR</a:t>
            </a:r>
            <a:endParaRPr lang="en-US" sz="66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76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Data Handling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Image result for data handling gra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647176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13433" r="4838" b="7462"/>
          <a:stretch/>
        </p:blipFill>
        <p:spPr bwMode="auto">
          <a:xfrm>
            <a:off x="381000" y="1524000"/>
            <a:ext cx="4572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61754173"/>
              </p:ext>
            </p:extLst>
          </p:nvPr>
        </p:nvGraphicFramePr>
        <p:xfrm>
          <a:off x="0" y="228600"/>
          <a:ext cx="8839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34172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Textbook for class II</a:t>
            </a:r>
            <a:endParaRPr lang="en-US" sz="48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858" r="6757" b="5442"/>
          <a:stretch/>
        </p:blipFill>
        <p:spPr>
          <a:xfrm rot="5400000">
            <a:off x="1943099" y="2247900"/>
            <a:ext cx="4495800" cy="3352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arent and teacher relation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9" y="228600"/>
            <a:ext cx="675951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arent and teacher relatio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49" y="3276600"/>
            <a:ext cx="4872051" cy="3432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232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hank you to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99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0669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NUMBER CONCEPTS 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(101-1000)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798975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Ascending order / Descending order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</a:t>
            </a:r>
            <a:r>
              <a:rPr lang="en-US" sz="3600" b="1" dirty="0" smtClean="0"/>
              <a:t>Biggest / Smallest numbers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</a:t>
            </a:r>
            <a:r>
              <a:rPr lang="en-US" sz="3600" b="1" dirty="0" smtClean="0"/>
              <a:t>Odd / Even numbers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</a:t>
            </a:r>
            <a:r>
              <a:rPr lang="en-US" sz="3600" b="1" dirty="0" smtClean="0"/>
              <a:t>Ordinal number and Ordinal number   names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</a:t>
            </a:r>
            <a:r>
              <a:rPr lang="en-US" sz="3600" b="1" dirty="0" smtClean="0"/>
              <a:t>Numbers Before / After / Between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Skip Counting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 </a:t>
            </a:r>
            <a:r>
              <a:rPr lang="en-US" sz="3600" b="1" dirty="0" smtClean="0"/>
              <a:t>Place and Place Value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Abacus &amp; Expanded Notation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4" descr="Image result for math activity clipart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19200" cy="13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91135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Addition with Regrouping</a:t>
            </a:r>
            <a:endParaRPr lang="en-US" sz="5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9400" y="1474193"/>
            <a:ext cx="609600" cy="229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2"/>
          <a:stretch/>
        </p:blipFill>
        <p:spPr bwMode="auto">
          <a:xfrm>
            <a:off x="1524000" y="1081668"/>
            <a:ext cx="5791200" cy="563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subtraction regrouping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8"/>
          <a:stretch/>
        </p:blipFill>
        <p:spPr bwMode="auto">
          <a:xfrm>
            <a:off x="1895475" y="2057400"/>
            <a:ext cx="4591050" cy="467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228601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Constantia" pitchFamily="18" charset="0"/>
              </a:rPr>
              <a:t>TWO DIGIT WITH TWO DIGIT (WITH BORROWING)</a:t>
            </a:r>
            <a:endParaRPr lang="en-US" sz="44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3505200" y="1714500"/>
            <a:ext cx="1066800" cy="5715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4543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MULTIPLICATION</a:t>
            </a:r>
            <a:endParaRPr lang="en-US" sz="66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800" b="1" dirty="0" smtClean="0"/>
              <a:t>Multiplication means repeated addition </a:t>
            </a:r>
            <a:r>
              <a:rPr lang="en-US" sz="3200" b="1" dirty="0" smtClean="0"/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200" b="1" dirty="0" smtClean="0"/>
              <a:t>																														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200" b="1" dirty="0" smtClean="0"/>
              <a:t>			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800" b="1" dirty="0" smtClean="0"/>
              <a:t>Addition Sentence: 4 + 4 + 4 = 12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800" b="1" dirty="0" smtClean="0"/>
              <a:t>Multiplication Sentence : 3       4 = 12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5800" dirty="0"/>
          </a:p>
        </p:txBody>
      </p:sp>
      <p:pic>
        <p:nvPicPr>
          <p:cNvPr id="16388" name="Picture 2" descr="https://www.det.nsw.edu.au/eppcontent/glossary/app/resource/image/69.png?w=473"/>
          <p:cNvPicPr>
            <a:picLocks noChangeAspect="1" noChangeArrowheads="1"/>
          </p:cNvPicPr>
          <p:nvPr/>
        </p:nvPicPr>
        <p:blipFill>
          <a:blip r:embed="rId2"/>
          <a:srcRect t="25443"/>
          <a:stretch>
            <a:fillRect/>
          </a:stretch>
        </p:blipFill>
        <p:spPr bwMode="auto">
          <a:xfrm>
            <a:off x="1828800" y="2133600"/>
            <a:ext cx="4505325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Multiply 5"/>
          <p:cNvSpPr/>
          <p:nvPr/>
        </p:nvSpPr>
        <p:spPr>
          <a:xfrm>
            <a:off x="6029325" y="5770336"/>
            <a:ext cx="609600" cy="3810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8049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582"/>
            <a:ext cx="8229600" cy="4040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7300" b="1" dirty="0" smtClean="0">
                <a:latin typeface="AR BLANCA" pitchFamily="2" charset="0"/>
              </a:rPr>
              <a:t>Building tables</a:t>
            </a:r>
            <a:endParaRPr lang="en-US" sz="7300" dirty="0">
              <a:latin typeface="AR BLANCA" pitchFamily="2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5418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4400" b="1" dirty="0" smtClean="0"/>
              <a:t>Table of 1 ,2 , 3 , 4 , 5 , 6  &amp; 10</a:t>
            </a:r>
          </a:p>
          <a:p>
            <a:pPr eaLnBrk="1" hangingPunct="1"/>
            <a:endParaRPr lang="en-US" sz="4400" b="1" dirty="0" smtClean="0"/>
          </a:p>
          <a:p>
            <a:pPr eaLnBrk="1" hangingPunct="1"/>
            <a:r>
              <a:rPr lang="en-US" sz="4400" b="1" dirty="0" smtClean="0"/>
              <a:t>Table of 5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/>
              <a:t>   1x 5= 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/>
              <a:t>   2x5 = 10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/>
              <a:t>   3x5 = 15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400" b="1" dirty="0" smtClean="0"/>
              <a:t> 10x 5 = 50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Minus 4"/>
          <p:cNvSpPr/>
          <p:nvPr/>
        </p:nvSpPr>
        <p:spPr>
          <a:xfrm flipH="1" flipV="1">
            <a:off x="1143000" y="5029200"/>
            <a:ext cx="46038" cy="2587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inus 5"/>
          <p:cNvSpPr/>
          <p:nvPr/>
        </p:nvSpPr>
        <p:spPr>
          <a:xfrm flipH="1" flipV="1">
            <a:off x="1143000" y="5562600"/>
            <a:ext cx="46038" cy="2587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4421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042"/>
            <a:ext cx="4572000" cy="645886"/>
          </a:xfrm>
          <a:ln>
            <a:noFill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905250" y="1307042"/>
            <a:ext cx="3499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(with regrouping)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6150" y="2590800"/>
            <a:ext cx="4572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               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	  O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	   +1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	      2	  5		                                 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            x	  3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              ----------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                7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    5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	</a:t>
            </a:r>
            <a:r>
              <a:rPr lang="en-US" sz="2800" dirty="0">
                <a:latin typeface="+mn-lt"/>
              </a:rPr>
              <a:t>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               ----------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 </a:t>
            </a:r>
          </a:p>
        </p:txBody>
      </p:sp>
      <p:sp>
        <p:nvSpPr>
          <p:cNvPr id="8" name="Curved Up Arrow 7"/>
          <p:cNvSpPr/>
          <p:nvPr/>
        </p:nvSpPr>
        <p:spPr>
          <a:xfrm rot="11016445">
            <a:off x="6016942" y="2910627"/>
            <a:ext cx="592511" cy="320925"/>
          </a:xfrm>
          <a:prstGeom prst="curvedUpArrow">
            <a:avLst>
              <a:gd name="adj1" fmla="val 25000"/>
              <a:gd name="adj2" fmla="val 2647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50015" y="37830"/>
            <a:ext cx="0" cy="6820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50" y="459792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HORIZONTAL</a:t>
            </a:r>
          </a:p>
        </p:txBody>
      </p:sp>
      <p:pic>
        <p:nvPicPr>
          <p:cNvPr id="14" name="Picture 6" descr="http://www.cmaresources.org/files/images/2x2_4.jpg"/>
          <p:cNvPicPr>
            <a:picLocks noChangeAspect="1" noChangeArrowheads="1"/>
          </p:cNvPicPr>
          <p:nvPr/>
        </p:nvPicPr>
        <p:blipFill rotWithShape="1">
          <a:blip r:embed="rId2"/>
          <a:srcRect t="17232" b="11587"/>
          <a:stretch/>
        </p:blipFill>
        <p:spPr bwMode="auto">
          <a:xfrm>
            <a:off x="508360" y="2514600"/>
            <a:ext cx="31321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52701" y="491704"/>
            <a:ext cx="4438899" cy="76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VERTICAL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1050" y="2062768"/>
            <a:ext cx="4438899" cy="74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digit with one digit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3810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http://kidsactivitiesblog.com/wp-content/uploads/2012/08/hangerbalance1.jpg"/>
          <p:cNvPicPr>
            <a:picLocks noChangeAspect="1" noChangeArrowheads="1"/>
          </p:cNvPicPr>
          <p:nvPr/>
        </p:nvPicPr>
        <p:blipFill>
          <a:blip r:embed="rId2"/>
          <a:srcRect t="22005" b="7269"/>
          <a:stretch>
            <a:fillRect/>
          </a:stretch>
        </p:blipFill>
        <p:spPr bwMode="auto">
          <a:xfrm>
            <a:off x="152400" y="4267200"/>
            <a:ext cx="2819400" cy="24525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2" name="Picture 2" descr="Image result for measurement clipart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20000" cy="21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measurement capacity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5240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6165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413</TotalTime>
  <Words>162</Words>
  <Application>Microsoft Office PowerPoint</Application>
  <PresentationFormat>On-screen Show (4:3)</PresentationFormat>
  <Paragraphs>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Agency FB</vt:lpstr>
      <vt:lpstr>Andalus</vt:lpstr>
      <vt:lpstr>AR BLANCA</vt:lpstr>
      <vt:lpstr>Arial</vt:lpstr>
      <vt:lpstr>Arial Rounded MT Bold</vt:lpstr>
      <vt:lpstr>Baskerville Old Face</vt:lpstr>
      <vt:lpstr>Berlin Sans FB</vt:lpstr>
      <vt:lpstr>Book Antiqua</vt:lpstr>
      <vt:lpstr>Calibri</vt:lpstr>
      <vt:lpstr>Constantia</vt:lpstr>
      <vt:lpstr>Corbel</vt:lpstr>
      <vt:lpstr>Times New Roman</vt:lpstr>
      <vt:lpstr>Wingdings 2</vt:lpstr>
      <vt:lpstr>Depth</vt:lpstr>
      <vt:lpstr>PowerPoint Presentation</vt:lpstr>
      <vt:lpstr>PowerPoint Presentation</vt:lpstr>
      <vt:lpstr>PowerPoint Presentation</vt:lpstr>
      <vt:lpstr>Addition with Regrouping</vt:lpstr>
      <vt:lpstr>PowerPoint Presentation</vt:lpstr>
      <vt:lpstr>MULTIPLICATION</vt:lpstr>
      <vt:lpstr>  Building tables</vt:lpstr>
      <vt:lpstr>      </vt:lpstr>
      <vt:lpstr>PowerPoint Presentation</vt:lpstr>
      <vt:lpstr>Measurement: Standard units</vt:lpstr>
      <vt:lpstr>PowerPoint Presentation</vt:lpstr>
      <vt:lpstr>Shapes &amp; Patterns</vt:lpstr>
      <vt:lpstr>PowerPoint Presentation</vt:lpstr>
      <vt:lpstr>PowerPoint Presentation</vt:lpstr>
      <vt:lpstr>PowerPoint Presentation</vt:lpstr>
      <vt:lpstr>Calendar</vt:lpstr>
      <vt:lpstr>Money</vt:lpstr>
      <vt:lpstr>Data Handling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Student</cp:lastModifiedBy>
  <cp:revision>57</cp:revision>
  <dcterms:created xsi:type="dcterms:W3CDTF">2016-04-13T04:34:43Z</dcterms:created>
  <dcterms:modified xsi:type="dcterms:W3CDTF">2018-04-04T14:00:14Z</dcterms:modified>
</cp:coreProperties>
</file>