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notesMasterIdLst>
    <p:notesMasterId r:id="rId14"/>
  </p:notesMasterIdLst>
  <p:sldIdLst>
    <p:sldId id="270" r:id="rId3"/>
    <p:sldId id="271" r:id="rId4"/>
    <p:sldId id="259" r:id="rId5"/>
    <p:sldId id="301" r:id="rId6"/>
    <p:sldId id="261" r:id="rId7"/>
    <p:sldId id="264" r:id="rId8"/>
    <p:sldId id="298" r:id="rId9"/>
    <p:sldId id="267" r:id="rId10"/>
    <p:sldId id="296" r:id="rId11"/>
    <p:sldId id="299" r:id="rId12"/>
    <p:sldId id="30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>
        <p:scale>
          <a:sx n="66" d="100"/>
          <a:sy n="66" d="100"/>
        </p:scale>
        <p:origin x="-112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CB278-10D0-4C9D-8A25-4F400EFBC3B2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E7282-BEA2-44E8-8B04-F50E47C2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69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CF5A-3A69-4C3F-95B0-D47BD116E285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15C-6CE9-4D37-9301-4C73D1D26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CF5A-3A69-4C3F-95B0-D47BD116E285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15C-6CE9-4D37-9301-4C73D1D26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CF5A-3A69-4C3F-95B0-D47BD116E285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15C-6CE9-4D37-9301-4C73D1D26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3897B2C-CD1B-4B2D-9843-D0B4D8AE48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05/04/2018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9EE-1C1B-464E-9382-039DE7CF9D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B2C-CD1B-4B2D-9843-D0B4D8AE48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05/04/2018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9EE-1C1B-464E-9382-039DE7CF9D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B2C-CD1B-4B2D-9843-D0B4D8AE48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05/04/2018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9EE-1C1B-464E-9382-039DE7CF9D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B2C-CD1B-4B2D-9843-D0B4D8AE48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05/04/2018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9EE-1C1B-464E-9382-039DE7CF9D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B2C-CD1B-4B2D-9843-D0B4D8AE48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05/04/2018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9EE-1C1B-464E-9382-039DE7CF9D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B2C-CD1B-4B2D-9843-D0B4D8AE48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05/04/2018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9EE-1C1B-464E-9382-039DE7CF9D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B2C-CD1B-4B2D-9843-D0B4D8AE48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05/04/2018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9EE-1C1B-464E-9382-039DE7CF9D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B2C-CD1B-4B2D-9843-D0B4D8AE48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05/04/2018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9EE-1C1B-464E-9382-039DE7CF9D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CF5A-3A69-4C3F-95B0-D47BD116E285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15C-6CE9-4D37-9301-4C73D1D26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B2C-CD1B-4B2D-9843-D0B4D8AE48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05/04/2018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9EE-1C1B-464E-9382-039DE7CF9D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B2C-CD1B-4B2D-9843-D0B4D8AE48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05/04/2018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9EE-1C1B-464E-9382-039DE7CF9D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B2C-CD1B-4B2D-9843-D0B4D8AE48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05/04/2018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59EE-1C1B-464E-9382-039DE7CF9D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CF5A-3A69-4C3F-95B0-D47BD116E285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15C-6CE9-4D37-9301-4C73D1D26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CF5A-3A69-4C3F-95B0-D47BD116E285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15C-6CE9-4D37-9301-4C73D1D26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CF5A-3A69-4C3F-95B0-D47BD116E285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15C-6CE9-4D37-9301-4C73D1D26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CF5A-3A69-4C3F-95B0-D47BD116E285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15C-6CE9-4D37-9301-4C73D1D26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CF5A-3A69-4C3F-95B0-D47BD116E285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15C-6CE9-4D37-9301-4C73D1D26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CF5A-3A69-4C3F-95B0-D47BD116E285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15C-6CE9-4D37-9301-4C73D1D26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CF5A-3A69-4C3F-95B0-D47BD116E285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B215C-6CE9-4D37-9301-4C73D1D26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CF5A-3A69-4C3F-95B0-D47BD116E285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215C-6CE9-4D37-9301-4C73D1D26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679CF5A-3A69-4C3F-95B0-D47BD116E285}" type="datetimeFigureOut">
              <a:rPr lang="en-US" smtClean="0"/>
              <a:pPr/>
              <a:t>05/04/2018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CB215C-6CE9-4D37-9301-4C73D1D26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" Type="http://schemas.openxmlformats.org/officeDocument/2006/relationships/image" Target="../media/image8.jpeg"/><Relationship Id="rId16" Type="http://schemas.microsoft.com/office/2007/relationships/hdphoto" Target="../media/hdphoto3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304800"/>
            <a:ext cx="556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rush Script MT" pitchFamily="66" charset="0"/>
              </a:rPr>
              <a:t>Welcome Dear Parents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667000" y="22098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Lucida Calligraphy" pitchFamily="66" charset="0"/>
              </a:rPr>
              <a:t>To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Lucida Calligraphy" pitchFamily="66" charset="0"/>
              </a:rPr>
              <a:t>The Orientation </a:t>
            </a:r>
            <a:r>
              <a:rPr lang="en-US" sz="3200" b="1" dirty="0" err="1">
                <a:solidFill>
                  <a:schemeClr val="bg1"/>
                </a:solidFill>
                <a:latin typeface="Lucida Calligraphy" pitchFamily="66" charset="0"/>
              </a:rPr>
              <a:t>Programme</a:t>
            </a:r>
            <a:endParaRPr lang="en-US" sz="3200" b="1" dirty="0">
              <a:solidFill>
                <a:schemeClr val="bg1"/>
              </a:solidFill>
              <a:latin typeface="Lucida Calligraphy" pitchFamily="66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ucida Calligraphy" pitchFamily="66" charset="0"/>
              </a:rPr>
              <a:t>2018– 2019</a:t>
            </a:r>
            <a:endParaRPr lang="en-US" sz="3200" b="1" dirty="0">
              <a:solidFill>
                <a:schemeClr val="bg1"/>
              </a:solidFill>
              <a:latin typeface="Lucida Calligraphy" pitchFamily="66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Lucida Calligraphy" pitchFamily="66" charset="0"/>
              </a:rPr>
              <a:t>For Class :</a:t>
            </a:r>
            <a:r>
              <a:rPr lang="en-US" sz="3200" b="1" dirty="0" smtClean="0">
                <a:solidFill>
                  <a:schemeClr val="bg1"/>
                </a:solidFill>
                <a:latin typeface="Lucida Calligraphy" pitchFamily="66" charset="0"/>
              </a:rPr>
              <a:t> VII &amp;VIII</a:t>
            </a:r>
            <a:endParaRPr lang="en-US" sz="32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0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-boa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752600"/>
            <a:ext cx="2615047" cy="1464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200400"/>
            <a:ext cx="2353592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828800"/>
            <a:ext cx="2298559" cy="143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"/>
            <a:ext cx="1461954" cy="1084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95600" y="304800"/>
            <a:ext cx="3491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IMPORTANT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den_frame_with_luxury_background_535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3048000"/>
            <a:ext cx="28956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C9900"/>
                </a:solidFill>
              </a:rPr>
              <a:t>Thank you</a:t>
            </a:r>
            <a:endParaRPr lang="en-US" sz="4400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957afdaa3959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2286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Introducing our Teachers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12192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“A good teacher can INSPIRE hope, IGNITE the imagination, and INSTILL a love of learning.”</a:t>
            </a:r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143000"/>
            <a:ext cx="1295401" cy="166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800600" y="3124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“One child, one teacher, one book, one pen can change the world.”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5" name="Picture 14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2971801"/>
            <a:ext cx="1174521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869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green-boa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1256870" cy="1465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143000"/>
            <a:ext cx="1371600" cy="1546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1" y="2895600"/>
            <a:ext cx="1278796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1295400" cy="1575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39152"/>
            <a:ext cx="1447800" cy="1527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C:\Users\Teacher.STAFFROOM-08\Downloads\IMG-20180405-WA0002.jp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1151467" cy="1577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895601"/>
            <a:ext cx="123531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609600" y="15240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doni MT Black" panose="02070A03080606020203" pitchFamily="18" charset="0"/>
                <a:ea typeface="+mj-ea"/>
                <a:cs typeface="+mj-cs"/>
              </a:rPr>
              <a:t>CLASS Vii English Teachers</a:t>
            </a:r>
            <a:endParaRPr kumimoji="0" lang="en-US" sz="2400" b="0" i="0" u="none" strike="noStrike" kern="1200" cap="all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doni MT Black" panose="02070A030806060202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en-boa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143000"/>
            <a:ext cx="1190640" cy="1418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143000"/>
            <a:ext cx="1171171" cy="1470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1256870" cy="1465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C:\Users\Mark\Desktop\orientation 2017\315643_150920984994572_6386888_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92"/>
          <a:stretch/>
        </p:blipFill>
        <p:spPr bwMode="auto">
          <a:xfrm>
            <a:off x="5410200" y="2971800"/>
            <a:ext cx="1295400" cy="1502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Teacher.STAFFROOM-08\Downloads\IMG-20180405-WA0002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1199496" cy="1425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0" y="304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Middle School English 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Teachers Teaching 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lass VIII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28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en-boa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228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BOOKS PRESCRIBED FOR MIDDLE SCHOOL </a:t>
            </a:r>
            <a:br>
              <a:rPr lang="en-US" sz="2400" b="1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</a:br>
            <a:r>
              <a:rPr lang="en-US" sz="2400" b="1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CLASS- VII&amp;VIII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1752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0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99" r="32921" b="6308"/>
          <a:stretch/>
        </p:blipFill>
        <p:spPr bwMode="auto">
          <a:xfrm>
            <a:off x="2286000" y="2438400"/>
            <a:ext cx="1309799" cy="196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39"/>
          <a:stretch/>
        </p:blipFill>
        <p:spPr bwMode="auto">
          <a:xfrm>
            <a:off x="3886200" y="2209800"/>
            <a:ext cx="1628775" cy="219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48" r="33168" b="6119"/>
          <a:stretch/>
        </p:blipFill>
        <p:spPr bwMode="auto">
          <a:xfrm>
            <a:off x="5791200" y="2362200"/>
            <a:ext cx="1324087" cy="202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75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-boa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735665"/>
              </p:ext>
            </p:extLst>
          </p:nvPr>
        </p:nvGraphicFramePr>
        <p:xfrm>
          <a:off x="838200" y="1066800"/>
          <a:ext cx="5934075" cy="3087150"/>
        </p:xfrm>
        <a:graphic>
          <a:graphicData uri="http://schemas.openxmlformats.org/drawingml/2006/table">
            <a:tbl>
              <a:tblPr firstRow="1" firstCol="1" bandRow="1"/>
              <a:tblGrid>
                <a:gridCol w="2966720"/>
                <a:gridCol w="2967355"/>
              </a:tblGrid>
              <a:tr h="915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C000"/>
                          </a:solidFill>
                          <a:effectLst/>
                          <a:latin typeface="Bodoni MT Black"/>
                          <a:ea typeface="Times New Roman"/>
                          <a:cs typeface="Arial"/>
                        </a:rPr>
                        <a:t>INTERNAL ASSESSMENT (20%) 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C000"/>
                          </a:solidFill>
                          <a:effectLst/>
                          <a:latin typeface="Bodoni MT Black"/>
                          <a:ea typeface="Times New Roman"/>
                          <a:cs typeface="Calibri"/>
                        </a:rPr>
                        <a:t>INTERNAL EVALUATION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56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Notebook Submission (5%)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(Regularity, Punctuality,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Neatness &amp; Notebook upkeep)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10% of Pre-Mid Term, Mid Term &amp; Post Mid-Term marks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00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oa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828800"/>
            <a:ext cx="2938312" cy="28454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9906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000" dirty="0" smtClean="0">
                <a:solidFill>
                  <a:srgbClr val="FFC000"/>
                </a:solidFill>
                <a:latin typeface="Bodoni MT Black" panose="02070A03080606020203" pitchFamily="18" charset="0"/>
              </a:rPr>
              <a:t>Language 1  ENGLISH -SPEAKING AND LISTENING SKILLS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152400"/>
            <a:ext cx="6866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Subject enrichment activities (5%)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3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oa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8901644"/>
              </p:ext>
            </p:extLst>
          </p:nvPr>
        </p:nvGraphicFramePr>
        <p:xfrm>
          <a:off x="304800" y="1066800"/>
          <a:ext cx="7315200" cy="3516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676400"/>
                <a:gridCol w="1776132"/>
                <a:gridCol w="2110068"/>
              </a:tblGrid>
              <a:tr h="563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READING COMPREHENSION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WRITING SKILLS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LITERATURE</a:t>
                      </a:r>
                      <a:r>
                        <a:rPr lang="en-US" sz="2000" baseline="0" dirty="0" smtClean="0"/>
                        <a:t> MCQ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19988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POEM RECITATION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DIARY</a:t>
                      </a:r>
                      <a:r>
                        <a:rPr lang="en-US" sz="2000" baseline="0" dirty="0" smtClean="0"/>
                        <a:t> ENTRY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DICTIONARY</a:t>
                      </a:r>
                      <a:r>
                        <a:rPr lang="en-US" sz="2000" baseline="0" dirty="0" smtClean="0"/>
                        <a:t> ACTIVITY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BROCHURE</a:t>
                      </a:r>
                      <a:endParaRPr lang="en-US" sz="20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SONNET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STORY</a:t>
                      </a:r>
                      <a:r>
                        <a:rPr lang="en-US" sz="2000" baseline="0" dirty="0" smtClean="0"/>
                        <a:t> TELLING TO FILM MAKING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LISTENING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QUESTIONNAIRE AND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INTERVIEW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819400" y="304800"/>
            <a:ext cx="3695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List of ACTIVITIES</a:t>
            </a:r>
            <a:r>
              <a:rPr lang="en-US" sz="2800" dirty="0" smtClean="0">
                <a:latin typeface="Broadway" panose="04040905080B02020502" pitchFamily="8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748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-boa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304800"/>
            <a:ext cx="6816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CO-CURRICULAR ACTIVITIES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143000"/>
            <a:ext cx="67056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 house English debate</a:t>
            </a: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 house English  elocution</a:t>
            </a: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 school English drama competition </a:t>
            </a: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Jhankaar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spectrum</a:t>
            </a: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Annual exhibition</a:t>
            </a:r>
          </a:p>
          <a:p>
            <a:pPr marL="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Gavel club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170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Couture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Teacher</cp:lastModifiedBy>
  <cp:revision>82</cp:revision>
  <dcterms:created xsi:type="dcterms:W3CDTF">2015-04-06T13:17:41Z</dcterms:created>
  <dcterms:modified xsi:type="dcterms:W3CDTF">2018-04-05T10:25:42Z</dcterms:modified>
</cp:coreProperties>
</file>