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4E0"/>
    <a:srgbClr val="00FF00"/>
    <a:srgbClr val="F927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C4F4-4B50-4C4F-9D0D-AC7343DDC524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AA04-73DA-4F58-B8D8-B7A04DA63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5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C4F4-4B50-4C4F-9D0D-AC7343DDC524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AA04-73DA-4F58-B8D8-B7A04DA63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09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C4F4-4B50-4C4F-9D0D-AC7343DDC524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AA04-73DA-4F58-B8D8-B7A04DA63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4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C4F4-4B50-4C4F-9D0D-AC7343DDC524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AA04-73DA-4F58-B8D8-B7A04DA63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35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C4F4-4B50-4C4F-9D0D-AC7343DDC524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AA04-73DA-4F58-B8D8-B7A04DA63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75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C4F4-4B50-4C4F-9D0D-AC7343DDC524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AA04-73DA-4F58-B8D8-B7A04DA63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7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C4F4-4B50-4C4F-9D0D-AC7343DDC524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AA04-73DA-4F58-B8D8-B7A04DA63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C4F4-4B50-4C4F-9D0D-AC7343DDC524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AA04-73DA-4F58-B8D8-B7A04DA63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1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C4F4-4B50-4C4F-9D0D-AC7343DDC524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AA04-73DA-4F58-B8D8-B7A04DA63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64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C4F4-4B50-4C4F-9D0D-AC7343DDC524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AA04-73DA-4F58-B8D8-B7A04DA63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4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2C4F4-4B50-4C4F-9D0D-AC7343DDC524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BAA04-73DA-4F58-B8D8-B7A04DA63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29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2C4F4-4B50-4C4F-9D0D-AC7343DDC524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BAA04-73DA-4F58-B8D8-B7A04DA63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1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6" y="3435769"/>
            <a:ext cx="7814762" cy="3390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762" y="3407442"/>
            <a:ext cx="4398010" cy="34082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9" y="-31776"/>
            <a:ext cx="12171228" cy="36421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55259" y="-5859"/>
            <a:ext cx="702788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POSTER MAKING COMPETITION (CLASS I )</a:t>
            </a:r>
          </a:p>
          <a:p>
            <a:pPr algn="ctr"/>
            <a:r>
              <a:rPr lang="en-U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&amp; COLLAGE MAKING COMPETITION (</a:t>
            </a:r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CLASS II) </a:t>
            </a:r>
          </a:p>
          <a:p>
            <a:pPr algn="ctr"/>
            <a:r>
              <a:rPr lang="en-U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(AFTERNOON SHIFT)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" y="17465"/>
            <a:ext cx="2458965" cy="20110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48098" y="2152423"/>
            <a:ext cx="4857419" cy="5847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CRITERIA FOR THE COMPETITION</a:t>
            </a:r>
            <a:endParaRPr lang="en-US" sz="3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4499780" y="2444811"/>
            <a:ext cx="3217191" cy="246691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b="1" u="sng" dirty="0" smtClean="0">
                <a:ln/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CLASS II</a:t>
            </a:r>
          </a:p>
          <a:p>
            <a:pPr algn="ctr"/>
            <a:r>
              <a:rPr lang="en-US" b="1" dirty="0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O</a:t>
            </a:r>
            <a:r>
              <a:rPr lang="en-US" b="1" cap="none" spc="0" dirty="0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riginality</a:t>
            </a:r>
          </a:p>
          <a:p>
            <a:pPr algn="ctr"/>
            <a:r>
              <a:rPr lang="en-US" b="1" dirty="0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Creativity</a:t>
            </a:r>
          </a:p>
          <a:p>
            <a:pPr algn="ctr"/>
            <a:r>
              <a:rPr lang="en-US" b="1" dirty="0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Formation</a:t>
            </a:r>
          </a:p>
          <a:p>
            <a:pPr algn="ctr"/>
            <a:r>
              <a:rPr lang="en-US" b="1" dirty="0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Visual Impact</a:t>
            </a:r>
          </a:p>
          <a:p>
            <a:pPr algn="ctr"/>
            <a:r>
              <a:rPr lang="en-US" b="1" dirty="0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Overall Impression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775" y="16542"/>
            <a:ext cx="2348686" cy="192978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716336" y="2199487"/>
            <a:ext cx="4495801" cy="4580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2800" b="1" u="sng" kern="0" dirty="0" smtClean="0">
                <a:solidFill>
                  <a:srgbClr val="FA44E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HOW TO PARTICIPATE</a:t>
            </a:r>
            <a:endParaRPr lang="en-US" sz="2800" kern="0" dirty="0" smtClean="0">
              <a:solidFill>
                <a:srgbClr val="FA44E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1700" b="1" kern="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All </a:t>
            </a:r>
            <a:r>
              <a:rPr lang="en-US" sz="1700" b="1" kern="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of classes I &amp; II (Afternoon shift) will take part in the competition.</a:t>
            </a:r>
          </a:p>
          <a:p>
            <a:pPr marL="342900" lvl="0" indent="-342900">
              <a:buAutoNum type="arabicPeriod"/>
              <a:defRPr/>
            </a:pPr>
            <a:endParaRPr lang="en-US" sz="1700" kern="0" dirty="0" smtClean="0"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1700" b="1" kern="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Participants of class I need to bring </a:t>
            </a:r>
            <a:r>
              <a:rPr lang="en-US" sz="1700" b="1" kern="0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sz="1700" b="1" kern="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pencils / crayons and </a:t>
            </a:r>
            <a:r>
              <a:rPr lang="en-US" sz="1700" b="1" kern="0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700" b="1" kern="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articipants </a:t>
            </a:r>
            <a:r>
              <a:rPr lang="en-US" sz="1700" b="1" kern="0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class </a:t>
            </a:r>
            <a:r>
              <a:rPr lang="en-US" sz="1700" b="1" kern="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</a:t>
            </a:r>
            <a:r>
              <a:rPr lang="en-US" sz="1700" b="1" kern="0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to </a:t>
            </a:r>
            <a:r>
              <a:rPr lang="en-US" sz="1700" b="1" kern="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bring </a:t>
            </a:r>
            <a:r>
              <a:rPr lang="en-US" sz="1700" b="1" kern="0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colour</a:t>
            </a:r>
            <a:r>
              <a:rPr lang="en-US" sz="1700" b="1" kern="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paper(3-4) </a:t>
            </a:r>
            <a:r>
              <a:rPr lang="en-US" sz="1700" b="1" kern="0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colours</a:t>
            </a:r>
            <a:r>
              <a:rPr lang="en-US" sz="1700" b="1" kern="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magazines, a glue </a:t>
            </a:r>
            <a:r>
              <a:rPr lang="en-US" sz="1700" b="1" kern="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stick &amp; a pair of </a:t>
            </a:r>
            <a:r>
              <a:rPr lang="en-US" sz="1700" b="1" kern="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scissors.</a:t>
            </a:r>
            <a:endParaRPr lang="en-US" sz="1700" b="1" kern="0" dirty="0" smtClean="0"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en-US" sz="1700" kern="0" dirty="0"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  <a:defRPr/>
            </a:pPr>
            <a:r>
              <a:rPr lang="en-US" sz="1700" b="1" kern="0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1700" b="1" kern="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A4 </a:t>
            </a:r>
            <a:r>
              <a:rPr lang="en-US" sz="1700" b="1" kern="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size paper will be provided by the school to </a:t>
            </a:r>
            <a:r>
              <a:rPr lang="en-US" sz="1700" b="1" kern="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class </a:t>
            </a:r>
            <a:r>
              <a:rPr lang="en-US" sz="1700" b="1" kern="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participants and the picture </a:t>
            </a:r>
            <a:r>
              <a:rPr lang="en-US" sz="1700" b="1" kern="0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be provided </a:t>
            </a:r>
            <a:r>
              <a:rPr lang="en-US" sz="1700" b="1" kern="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US" sz="1700" b="1" kern="0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1700" b="1" kern="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 </a:t>
            </a:r>
            <a:r>
              <a:rPr lang="en-US" sz="1700" b="1" kern="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</a:t>
            </a:r>
            <a:r>
              <a:rPr lang="en-US" sz="1700" b="1" kern="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class II participants.</a:t>
            </a:r>
            <a:endParaRPr lang="en-US" sz="1700" kern="0" dirty="0"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189" y="4884119"/>
            <a:ext cx="4368800" cy="1936384"/>
          </a:xfrm>
          <a:prstGeom prst="rect">
            <a:avLst/>
          </a:prstGeom>
        </p:spPr>
        <p:txBody>
          <a:bodyPr wrap="square">
            <a:prstTxWarp prst="textCurveUp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00421E"/>
                </a:solidFill>
                <a:effectLst/>
                <a:highlight>
                  <a:srgbClr val="00FFFF"/>
                </a:highligh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DATE:  20TH APRIL-2017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00421E"/>
                </a:solidFill>
                <a:effectLst/>
                <a:highlight>
                  <a:srgbClr val="00FFFF"/>
                </a:highligh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TIME: During School Hours</a:t>
            </a:r>
            <a:endParaRPr lang="en-US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solidFill>
                  <a:srgbClr val="00421E"/>
                </a:solidFill>
                <a:effectLst/>
                <a:highlight>
                  <a:srgbClr val="00FFFF"/>
                </a:highligh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VENUE: ISWK Primary School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-7986" y="2418980"/>
            <a:ext cx="3217191" cy="2466915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b="1" u="sng" dirty="0" smtClean="0">
                <a:ln/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CLASS I</a:t>
            </a:r>
          </a:p>
          <a:p>
            <a:pPr algn="ctr"/>
            <a:r>
              <a:rPr lang="en-US" b="1" dirty="0" err="1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Colour</a:t>
            </a:r>
            <a:r>
              <a:rPr lang="en-US" b="1" dirty="0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 combination</a:t>
            </a:r>
            <a:endParaRPr lang="en-US" b="1" cap="none" spc="0" dirty="0" smtClean="0">
              <a:ln/>
              <a:solidFill>
                <a:schemeClr val="accent4">
                  <a:lumMod val="60000"/>
                  <a:lumOff val="4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Britannic Bold" panose="020B0903060703020204" pitchFamily="34" charset="0"/>
            </a:endParaRPr>
          </a:p>
          <a:p>
            <a:pPr algn="ctr"/>
            <a:r>
              <a:rPr lang="en-US" b="1" dirty="0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Creativity</a:t>
            </a:r>
          </a:p>
          <a:p>
            <a:pPr algn="ctr"/>
            <a:r>
              <a:rPr lang="en-US" b="1" dirty="0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Neatness</a:t>
            </a:r>
          </a:p>
          <a:p>
            <a:pPr algn="ctr"/>
            <a:r>
              <a:rPr lang="en-US" b="1" dirty="0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Theme</a:t>
            </a:r>
          </a:p>
          <a:p>
            <a:pPr algn="ctr"/>
            <a:r>
              <a:rPr lang="en-US" b="1" dirty="0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Completion of work</a:t>
            </a:r>
          </a:p>
        </p:txBody>
      </p:sp>
    </p:spTree>
    <p:extLst>
      <p:ext uri="{BB962C8B-B14F-4D97-AF65-F5344CB8AC3E}">
        <p14:creationId xmlns:p14="http://schemas.microsoft.com/office/powerpoint/2010/main" val="343353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" tmFilter="0, 0; 0.125,0.2665; 0.25,0.4; 0.375,0.465; 0.5,0.5;  0.625,0.535; 0.75,0.6; 0.875,0.7335; 1,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" tmFilter="0, 0; 0.125,0.2665; 0.25,0.4; 0.375,0.465; 0.5,0.5;  0.625,0.535; 0.75,0.6; 0.875,0.7335; 1,1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" tmFilter="0, 0; 0.125,0.2665; 0.25,0.4; 0.375,0.465; 0.5,0.5;  0.625,0.535; 0.75,0.6; 0.875,0.7335; 1,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" decel="50000">
                                          <p:stCondLst>
                                            <p:cond delay="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">
                                          <p:stCondLst>
                                            <p:cond delay="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" decel="50000">
                                          <p:stCondLst>
                                            <p:cond delay="7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" decel="50000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earth day flyer class II</Template>
  <TotalTime>41</TotalTime>
  <Words>147</Words>
  <Application>Microsoft Office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Black</vt:lpstr>
      <vt:lpstr>Britannic Bold</vt:lpstr>
      <vt:lpstr>Calibri</vt:lpstr>
      <vt:lpstr>Calibri Light</vt:lpstr>
      <vt:lpstr>Tahoma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sameera fathima</dc:creator>
  <cp:lastModifiedBy>ISWK1</cp:lastModifiedBy>
  <cp:revision>7</cp:revision>
  <dcterms:created xsi:type="dcterms:W3CDTF">2017-04-17T12:56:35Z</dcterms:created>
  <dcterms:modified xsi:type="dcterms:W3CDTF">2017-04-17T15:35:47Z</dcterms:modified>
</cp:coreProperties>
</file>