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917503" y="533400"/>
            <a:ext cx="9378854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896211" y="3539864"/>
            <a:ext cx="9396082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1767154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917503" y="6354773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6829512" y="6354773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353075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752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3"/>
            <a:ext cx="7671552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337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370325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374023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374023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4693920" cy="4648199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1744" y="1600201"/>
            <a:ext cx="4693920" cy="4648199"/>
          </a:xfrm>
        </p:spPr>
        <p:txBody>
          <a:bodyPr anchor="t"/>
          <a:lstStyle>
            <a:lvl1pPr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9600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71744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5571744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609600" y="2133600"/>
            <a:ext cx="9652000" cy="4114800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402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4023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0528300" y="0"/>
            <a:ext cx="1663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609600" y="1609416"/>
            <a:ext cx="9652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75071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375071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/>
              <a:pPr/>
              <a:t>18-Oct-18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373373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6456">
          <p15:clr>
            <a:srgbClr val="F26B43"/>
          </p15:clr>
        </p15:guide>
        <p15:guide id="4" pos="12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STUDENTS’ DAY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6211" y="3539863"/>
            <a:ext cx="9396082" cy="297382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THE STUDENTS OF IV L, PRIMARY SECTION (AFTERNOON SHIFT) CONDUCTED A SPECIAL ASSEMBLY ON WORLD STUDENTS’ </a:t>
            </a:r>
            <a:r>
              <a:rPr lang="en-US" b="1" dirty="0" smtClean="0"/>
              <a:t>DAY, THE </a:t>
            </a:r>
            <a:r>
              <a:rPr lang="en-US" b="1" dirty="0" smtClean="0"/>
              <a:t>BIRTH ANNIVERSARY OF INDIA’S MOST LOVED PRESIDENT, DR.A.P.J. ABDUL KALAM, ON 15</a:t>
            </a:r>
            <a:r>
              <a:rPr lang="en-US" b="1" baseline="30000" dirty="0" smtClean="0"/>
              <a:t>TH</a:t>
            </a:r>
            <a:r>
              <a:rPr lang="en-US" b="1" dirty="0" smtClean="0"/>
              <a:t> OCTOBER, 2018.</a:t>
            </a:r>
          </a:p>
          <a:p>
            <a:pPr algn="just"/>
            <a:r>
              <a:rPr lang="en-US" b="1" dirty="0" smtClean="0"/>
              <a:t> It was attended by the Vice Principal, the teachers and all the sections of classes one to five of the Afternoon Shift.</a:t>
            </a:r>
            <a:r>
              <a:rPr lang="en-US" b="1" dirty="0"/>
              <a:t> The students entertained the children with a melodious song and enlightened them with information on </a:t>
            </a:r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 smtClean="0"/>
              <a:t>Kalam</a:t>
            </a:r>
            <a:r>
              <a:rPr lang="en-US" b="1" dirty="0" smtClean="0"/>
              <a:t>. They presented </a:t>
            </a:r>
            <a:r>
              <a:rPr lang="en-US" b="1" dirty="0" smtClean="0"/>
              <a:t>two videos </a:t>
            </a:r>
            <a:r>
              <a:rPr lang="en-US" b="1" dirty="0"/>
              <a:t>on the </a:t>
            </a:r>
            <a:r>
              <a:rPr lang="en-US" b="1" dirty="0" smtClean="0"/>
              <a:t>life </a:t>
            </a:r>
            <a:r>
              <a:rPr lang="en-US" b="1" dirty="0"/>
              <a:t>of </a:t>
            </a:r>
            <a:r>
              <a:rPr lang="en-US" b="1" dirty="0" err="1"/>
              <a:t>Kalam</a:t>
            </a:r>
            <a:r>
              <a:rPr lang="en-US" b="1" dirty="0"/>
              <a:t> </a:t>
            </a:r>
            <a:r>
              <a:rPr lang="en-US" b="1" dirty="0" smtClean="0"/>
              <a:t>and his </a:t>
            </a:r>
            <a:r>
              <a:rPr lang="en-US" b="1" dirty="0" smtClean="0"/>
              <a:t>rules of </a:t>
            </a:r>
            <a:r>
              <a:rPr lang="en-US" b="1" dirty="0" smtClean="0"/>
              <a:t>success.</a:t>
            </a:r>
            <a:endParaRPr lang="en-US" b="1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10826" b="23647"/>
          <a:stretch/>
        </p:blipFill>
        <p:spPr bwMode="auto">
          <a:xfrm>
            <a:off x="2280356" y="632178"/>
            <a:ext cx="9011937" cy="1961444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6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2186094"/>
          </a:xfrm>
        </p:spPr>
        <p:txBody>
          <a:bodyPr>
            <a:normAutofit/>
          </a:bodyPr>
          <a:lstStyle/>
          <a:p>
            <a:r>
              <a:rPr lang="en-US" sz="3200" dirty="0"/>
              <a:t>Due to his love for students and focus on promoting education, the United Nations declared his birthday </a:t>
            </a:r>
            <a:r>
              <a:rPr lang="en-US" sz="3200" dirty="0" smtClean="0"/>
              <a:t>(</a:t>
            </a:r>
            <a:r>
              <a:rPr lang="en-US" sz="3200" dirty="0"/>
              <a:t>October 15) as ‘World </a:t>
            </a:r>
            <a:r>
              <a:rPr lang="en-US" sz="3200" dirty="0" smtClean="0"/>
              <a:t>Students Day’ </a:t>
            </a:r>
            <a:r>
              <a:rPr lang="en-US" sz="3200" dirty="0"/>
              <a:t>in 2010.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1652" r="9775" b="35898"/>
          <a:stretch/>
        </p:blipFill>
        <p:spPr bwMode="auto">
          <a:xfrm>
            <a:off x="1309511" y="2607733"/>
            <a:ext cx="7834489" cy="3578578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37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452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have to dream before your dreams can come true. </a:t>
            </a:r>
            <a:r>
              <a:rPr lang="en-US" dirty="0" smtClean="0"/>
              <a:t>– </a:t>
            </a:r>
            <a:r>
              <a:rPr lang="en-US" dirty="0" err="1" smtClean="0"/>
              <a:t>dr.a.p.j.abdul</a:t>
            </a:r>
            <a:r>
              <a:rPr lang="en-US" dirty="0" smtClean="0"/>
              <a:t> </a:t>
            </a:r>
            <a:r>
              <a:rPr lang="en-US" dirty="0" err="1" smtClean="0"/>
              <a:t>kalam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5144" r="41551"/>
          <a:stretch/>
        </p:blipFill>
        <p:spPr bwMode="auto">
          <a:xfrm rot="5400000">
            <a:off x="978099" y="1723167"/>
            <a:ext cx="2212621" cy="2311001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r="41782"/>
          <a:stretch/>
        </p:blipFill>
        <p:spPr bwMode="auto">
          <a:xfrm rot="5400000">
            <a:off x="5689599" y="1715914"/>
            <a:ext cx="4391378" cy="4504268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52803"/>
          <a:stretch/>
        </p:blipFill>
        <p:spPr bwMode="auto">
          <a:xfrm rot="5400000">
            <a:off x="1090988" y="3935788"/>
            <a:ext cx="2065866" cy="2390024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4902" r="48057" b="4976"/>
          <a:stretch/>
        </p:blipFill>
        <p:spPr bwMode="auto">
          <a:xfrm rot="5400000">
            <a:off x="3369732" y="1721556"/>
            <a:ext cx="2212621" cy="2314223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t="11316" r="49256" b="13580"/>
          <a:stretch/>
        </p:blipFill>
        <p:spPr bwMode="auto">
          <a:xfrm rot="5400000">
            <a:off x="3443111" y="3973689"/>
            <a:ext cx="2065864" cy="2314223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3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6064" cy="14861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Science is a beautiful gift to humanity; we should not distort it. </a:t>
            </a:r>
            <a:r>
              <a:rPr lang="en-US" sz="3200" smtClean="0"/>
              <a:t>– dr.a.p.j</a:t>
            </a:r>
            <a:r>
              <a:rPr lang="en-US" sz="3200" dirty="0" smtClean="0"/>
              <a:t>. </a:t>
            </a:r>
            <a:r>
              <a:rPr lang="en-US" sz="3200" dirty="0" err="1" smtClean="0"/>
              <a:t>abdul</a:t>
            </a:r>
            <a:r>
              <a:rPr lang="en-US" sz="3200" dirty="0" smtClean="0"/>
              <a:t> </a:t>
            </a:r>
            <a:r>
              <a:rPr lang="en-US" sz="3200" dirty="0" err="1" smtClean="0"/>
              <a:t>kalam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8231" r="25232" b="13991"/>
          <a:stretch/>
        </p:blipFill>
        <p:spPr bwMode="auto">
          <a:xfrm rot="5400000">
            <a:off x="-657276" y="3096118"/>
            <a:ext cx="4442178" cy="1862386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7" r="5449"/>
          <a:stretch/>
        </p:blipFill>
        <p:spPr bwMode="auto">
          <a:xfrm>
            <a:off x="2518026" y="1806221"/>
            <a:ext cx="7748337" cy="4442178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86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lebration design slides.potx" id="{721A2DAC-17F9-49D5-9467-48377BA00D19}" vid="{6569DAFB-DD25-434B-8E4C-5109212A83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Celebration design slides</Template>
  <TotalTime>50</TotalTime>
  <Words>168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Wingdings</vt:lpstr>
      <vt:lpstr>Wingdings 2</vt:lpstr>
      <vt:lpstr>Theme1</vt:lpstr>
      <vt:lpstr>WORLD STUDENTS’ DAY </vt:lpstr>
      <vt:lpstr>Due to his love for students and focus on promoting education, the United Nations declared his birthday (October 15) as ‘World Students Day’ in 2010. </vt:lpstr>
      <vt:lpstr>You have to dream before your dreams can come true. – dr.a.p.j.abdul kalam</vt:lpstr>
      <vt:lpstr>Science is a beautiful gift to humanity; we should not distort it. – dr.a.p.j. abdul kalam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STUDENTS’ DAY</dc:title>
  <dc:creator>Admin</dc:creator>
  <cp:lastModifiedBy>Teacher</cp:lastModifiedBy>
  <cp:revision>7</cp:revision>
  <dcterms:created xsi:type="dcterms:W3CDTF">2018-10-17T04:01:01Z</dcterms:created>
  <dcterms:modified xsi:type="dcterms:W3CDTF">2018-10-18T08:05:04Z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74062000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mpaignTags">
    <vt:lpwstr/>
  </property>
  <property fmtid="{D5CDD505-2E9C-101B-9397-08002B2CF9AE}" pid="6" name="Applications">
    <vt:lpwstr/>
  </property>
  <property fmtid="{D5CDD505-2E9C-101B-9397-08002B2CF9AE}" pid="7" name="ScenarioTags">
    <vt:lpwstr/>
  </property>
  <property fmtid="{D5CDD505-2E9C-101B-9397-08002B2CF9AE}" pid="8" name="ContentTypeId">
    <vt:lpwstr>0x010100AA3F7D94069FF64A86F7DFF56D60E3BE</vt:lpwstr>
  </property>
  <property fmtid="{D5CDD505-2E9C-101B-9397-08002B2CF9AE}" pid="9" name="FeatureTags">
    <vt:lpwstr/>
  </property>
  <property fmtid="{D5CDD505-2E9C-101B-9397-08002B2CF9AE}" pid="10" name="LocalizationTags">
    <vt:lpwstr/>
  </property>
  <property fmtid="{D5CDD505-2E9C-101B-9397-08002B2CF9AE}" pid="11" name="CategoryTags">
    <vt:lpwstr/>
  </property>
</Properties>
</file>