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0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8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2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6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0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42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882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23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70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3077286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613402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2" y="396704"/>
            <a:ext cx="1543051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96704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5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0" indent="0">
              <a:buNone/>
              <a:defRPr sz="2100" b="1"/>
            </a:lvl2pPr>
            <a:lvl3pPr marL="957681" indent="0">
              <a:buNone/>
              <a:defRPr sz="1900" b="1"/>
            </a:lvl3pPr>
            <a:lvl4pPr marL="1436521" indent="0">
              <a:buNone/>
              <a:defRPr sz="1700" b="1"/>
            </a:lvl4pPr>
            <a:lvl5pPr marL="1915361" indent="0">
              <a:buNone/>
              <a:defRPr sz="1700" b="1"/>
            </a:lvl5pPr>
            <a:lvl6pPr marL="2394201" indent="0">
              <a:buNone/>
              <a:defRPr sz="1700" b="1"/>
            </a:lvl6pPr>
            <a:lvl7pPr marL="2873042" indent="0">
              <a:buNone/>
              <a:defRPr sz="1700" b="1"/>
            </a:lvl7pPr>
            <a:lvl8pPr marL="3351882" indent="0">
              <a:buNone/>
              <a:defRPr sz="1700" b="1"/>
            </a:lvl8pPr>
            <a:lvl9pPr marL="38307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1" cy="57074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0" indent="0">
              <a:buNone/>
              <a:defRPr sz="2100" b="1"/>
            </a:lvl2pPr>
            <a:lvl3pPr marL="957681" indent="0">
              <a:buNone/>
              <a:defRPr sz="1900" b="1"/>
            </a:lvl3pPr>
            <a:lvl4pPr marL="1436521" indent="0">
              <a:buNone/>
              <a:defRPr sz="1700" b="1"/>
            </a:lvl4pPr>
            <a:lvl5pPr marL="1915361" indent="0">
              <a:buNone/>
              <a:defRPr sz="1700" b="1"/>
            </a:lvl5pPr>
            <a:lvl6pPr marL="2394201" indent="0">
              <a:buNone/>
              <a:defRPr sz="1700" b="1"/>
            </a:lvl6pPr>
            <a:lvl7pPr marL="2873042" indent="0">
              <a:buNone/>
              <a:defRPr sz="1700" b="1"/>
            </a:lvl7pPr>
            <a:lvl8pPr marL="3351882" indent="0">
              <a:buNone/>
              <a:defRPr sz="1700" b="1"/>
            </a:lvl8pPr>
            <a:lvl9pPr marL="38307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8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40" indent="0">
              <a:buNone/>
              <a:defRPr sz="1300"/>
            </a:lvl2pPr>
            <a:lvl3pPr marL="957681" indent="0">
              <a:buNone/>
              <a:defRPr sz="1000"/>
            </a:lvl3pPr>
            <a:lvl4pPr marL="1436521" indent="0">
              <a:buNone/>
              <a:defRPr sz="900"/>
            </a:lvl4pPr>
            <a:lvl5pPr marL="1915361" indent="0">
              <a:buNone/>
              <a:defRPr sz="900"/>
            </a:lvl5pPr>
            <a:lvl6pPr marL="2394201" indent="0">
              <a:buNone/>
              <a:defRPr sz="900"/>
            </a:lvl6pPr>
            <a:lvl7pPr marL="2873042" indent="0">
              <a:buNone/>
              <a:defRPr sz="900"/>
            </a:lvl7pPr>
            <a:lvl8pPr marL="3351882" indent="0">
              <a:buNone/>
              <a:defRPr sz="900"/>
            </a:lvl8pPr>
            <a:lvl9pPr marL="38307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7" y="6934204"/>
            <a:ext cx="4114800" cy="8186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40" indent="0">
              <a:buNone/>
              <a:defRPr sz="3000"/>
            </a:lvl2pPr>
            <a:lvl3pPr marL="957681" indent="0">
              <a:buNone/>
              <a:defRPr sz="2500"/>
            </a:lvl3pPr>
            <a:lvl4pPr marL="1436521" indent="0">
              <a:buNone/>
              <a:defRPr sz="2100"/>
            </a:lvl4pPr>
            <a:lvl5pPr marL="1915361" indent="0">
              <a:buNone/>
              <a:defRPr sz="2100"/>
            </a:lvl5pPr>
            <a:lvl6pPr marL="2394201" indent="0">
              <a:buNone/>
              <a:defRPr sz="2100"/>
            </a:lvl6pPr>
            <a:lvl7pPr marL="2873042" indent="0">
              <a:buNone/>
              <a:defRPr sz="2100"/>
            </a:lvl7pPr>
            <a:lvl8pPr marL="3351882" indent="0">
              <a:buNone/>
              <a:defRPr sz="2100"/>
            </a:lvl8pPr>
            <a:lvl9pPr marL="3830723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840" indent="0">
              <a:buNone/>
              <a:defRPr sz="1300"/>
            </a:lvl2pPr>
            <a:lvl3pPr marL="957681" indent="0">
              <a:buNone/>
              <a:defRPr sz="1000"/>
            </a:lvl3pPr>
            <a:lvl4pPr marL="1436521" indent="0">
              <a:buNone/>
              <a:defRPr sz="900"/>
            </a:lvl4pPr>
            <a:lvl5pPr marL="1915361" indent="0">
              <a:buNone/>
              <a:defRPr sz="900"/>
            </a:lvl5pPr>
            <a:lvl6pPr marL="2394201" indent="0">
              <a:buNone/>
              <a:defRPr sz="900"/>
            </a:lvl6pPr>
            <a:lvl7pPr marL="2873042" indent="0">
              <a:buNone/>
              <a:defRPr sz="900"/>
            </a:lvl7pPr>
            <a:lvl8pPr marL="3351882" indent="0">
              <a:buNone/>
              <a:defRPr sz="900"/>
            </a:lvl8pPr>
            <a:lvl9pPr marL="38307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2" y="396701"/>
            <a:ext cx="6172200" cy="1651000"/>
          </a:xfrm>
          <a:prstGeom prst="rect">
            <a:avLst/>
          </a:prstGeom>
        </p:spPr>
        <p:txBody>
          <a:bodyPr vert="horz" lIns="95768" tIns="47884" rIns="95768" bIns="478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311402"/>
            <a:ext cx="6172200" cy="6537502"/>
          </a:xfrm>
          <a:prstGeom prst="rect">
            <a:avLst/>
          </a:prstGeom>
        </p:spPr>
        <p:txBody>
          <a:bodyPr vert="horz" lIns="95768" tIns="47884" rIns="95768" bIns="478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2" y="9181398"/>
            <a:ext cx="16002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8787-9502-47F7-AD57-154928486EE0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75F6-3717-4604-9678-D0919BC50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8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2" indent="-359132" algn="l" defTabSz="95768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16" indent="-299276" algn="l" defTabSz="95768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01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42" indent="-239420" algn="l" defTabSz="95768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782" indent="-239420" algn="l" defTabSz="95768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2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62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0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14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0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8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2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6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0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42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82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23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 result for windows background computer 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252"/>
            <a:ext cx="6858000" cy="1037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cougarvalleypta.org/wp-content/uploads/2015/04/Yellow-Star-with-Congratulation--300x17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828" y="1273561"/>
            <a:ext cx="5321681" cy="15623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11015" y="360364"/>
            <a:ext cx="5715000" cy="759774"/>
          </a:xfrm>
          <a:prstGeom prst="rect">
            <a:avLst/>
          </a:prstGeom>
        </p:spPr>
        <p:txBody>
          <a:bodyPr wrap="square" lIns="81866" tIns="40933" rIns="81866" bIns="40933">
            <a:spAutoFit/>
          </a:bodyPr>
          <a:lstStyle/>
          <a:p>
            <a:pPr algn="ctr"/>
            <a:r>
              <a:rPr lang="en-US" sz="2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INDIAN SCHOOL AL WADI AL KABIR</a:t>
            </a:r>
          </a:p>
          <a:p>
            <a:pPr algn="ctr"/>
            <a:r>
              <a:rPr lang="en-US" sz="2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AFTERNOON SHIFT</a:t>
            </a:r>
          </a:p>
        </p:txBody>
      </p:sp>
      <p:pic>
        <p:nvPicPr>
          <p:cNvPr id="11" name="Picture 10" descr="C:\Users\Admin\Downloads\school logo Edit.jpg"/>
          <p:cNvPicPr/>
          <p:nvPr/>
        </p:nvPicPr>
        <p:blipFill rotWithShape="1">
          <a:blip r:embed="rId4" cstate="print"/>
          <a:srcRect b="18229"/>
          <a:stretch/>
        </p:blipFill>
        <p:spPr bwMode="auto">
          <a:xfrm>
            <a:off x="152400" y="573250"/>
            <a:ext cx="691136" cy="7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2" name="Rectangle 11"/>
          <p:cNvSpPr/>
          <p:nvPr/>
        </p:nvSpPr>
        <p:spPr>
          <a:xfrm>
            <a:off x="782519" y="982392"/>
            <a:ext cx="5745513" cy="513553"/>
          </a:xfrm>
          <a:prstGeom prst="rect">
            <a:avLst/>
          </a:prstGeom>
        </p:spPr>
        <p:txBody>
          <a:bodyPr wrap="none" lIns="81866" tIns="40933" rIns="81866" bIns="40933">
            <a:spAutoFit/>
          </a:bodyPr>
          <a:lstStyle/>
          <a:p>
            <a:pPr algn="ctr"/>
            <a:r>
              <a:rPr lang="en-US" sz="2800" spc="44" dirty="0" smtClean="0">
                <a:ln w="11430"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COMPUTER FESTIVAL - 2016-2017</a:t>
            </a:r>
            <a:endParaRPr lang="en-US" sz="2800" spc="44" dirty="0">
              <a:ln w="11430">
                <a:solidFill>
                  <a:srgbClr val="FF00FF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6260" y="1470301"/>
            <a:ext cx="6679163" cy="513553"/>
          </a:xfrm>
          <a:prstGeom prst="rect">
            <a:avLst/>
          </a:prstGeom>
        </p:spPr>
        <p:txBody>
          <a:bodyPr wrap="square" lIns="81866" tIns="40933" rIns="81866" bIns="40933">
            <a:spAutoFit/>
          </a:bodyPr>
          <a:lstStyle/>
          <a:p>
            <a:r>
              <a:rPr lang="en-GB" sz="28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Jokerman" panose="04090605060D06020702" pitchFamily="82" charset="0"/>
              </a:rPr>
              <a:t>EXPLORING YOUR I.T. TALENTS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37962" y="2809860"/>
            <a:ext cx="3461106" cy="913662"/>
          </a:xfrm>
          <a:prstGeom prst="rect">
            <a:avLst/>
          </a:prstGeom>
          <a:noFill/>
        </p:spPr>
        <p:txBody>
          <a:bodyPr wrap="none" lIns="81866" tIns="40933" rIns="81866" bIns="4093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>
                  <a:solidFill>
                    <a:schemeClr val="tx1"/>
                  </a:solidFill>
                </a:ln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anose="04020705040A02060702" pitchFamily="82" charset="0"/>
              </a:rPr>
              <a:t>FINALISTS</a:t>
            </a:r>
            <a:endParaRPr lang="en-US" sz="5400" b="1" dirty="0">
              <a:ln w="11430">
                <a:solidFill>
                  <a:schemeClr val="tx1"/>
                </a:solidFill>
              </a:ln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16" name="Picture 4" descr="http://1.bp.blogspot.com/_HE40d2Omyj0/SVLj0nqeEbI/AAAAAAAAAI0/BrhIZjMonus/s320/Apple%20Roj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187" y="5862569"/>
            <a:ext cx="1928028" cy="192802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NIMATED GRAS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848600"/>
            <a:ext cx="6802654" cy="189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cathyscorner2.com/tutorials/bloom/my_rose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63620"/>
            <a:ext cx="1840545" cy="276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9856177"/>
              </p:ext>
            </p:extLst>
          </p:nvPr>
        </p:nvGraphicFramePr>
        <p:xfrm>
          <a:off x="1690686" y="4095744"/>
          <a:ext cx="5167314" cy="513929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019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168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GB" sz="28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SEC</a:t>
                      </a:r>
                      <a:endParaRPr lang="en-GB" sz="28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SAJAD AHMED SHAKEEL AHMED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MOHAMED RAIHAN </a:t>
                      </a:r>
                      <a:r>
                        <a:rPr lang="en-GB" sz="2000" b="0" i="0" u="none" strike="noStrike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K. </a:t>
                      </a:r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SHAFEEK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FARHANA FATHIMA NOUSHAD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ANNA ELIZABETH JIMMY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MERWIN JOHN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SAYALI AVIKUMAR AMBATKAR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NADEEM AHMED KHAN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MALIK  ANWAR ALI KHAN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PREETHAM SAI PAGADALA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HUZEFA JUZER LAXMIDHAR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2630662689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ANGELA JOHNSON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2515187862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SUMAIYA FATHIMA SULTHAN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xmlns="" val="289872416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533071">
            <a:off x="-794311" y="4526775"/>
            <a:ext cx="438513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270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anose="04090605060D06020702" pitchFamily="82" charset="0"/>
              </a:rPr>
              <a:t>CLASS - 4</a:t>
            </a:r>
            <a:endParaRPr lang="en-US" sz="6000" b="1" cap="none" spc="50" dirty="0">
              <a:ln w="1270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4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73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jaswant</cp:lastModifiedBy>
  <cp:revision>46</cp:revision>
  <dcterms:created xsi:type="dcterms:W3CDTF">2015-11-09T12:20:07Z</dcterms:created>
  <dcterms:modified xsi:type="dcterms:W3CDTF">2016-10-13T05:30:01Z</dcterms:modified>
</cp:coreProperties>
</file>